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4" r:id="rId4"/>
  </p:sldMasterIdLst>
  <p:notesMasterIdLst>
    <p:notesMasterId r:id="rId141"/>
  </p:notesMasterIdLst>
  <p:sldIdLst>
    <p:sldId id="425" r:id="rId5"/>
    <p:sldId id="653" r:id="rId6"/>
    <p:sldId id="522" r:id="rId7"/>
    <p:sldId id="523" r:id="rId8"/>
    <p:sldId id="524" r:id="rId9"/>
    <p:sldId id="525" r:id="rId10"/>
    <p:sldId id="526" r:id="rId11"/>
    <p:sldId id="527" r:id="rId12"/>
    <p:sldId id="528" r:id="rId13"/>
    <p:sldId id="529" r:id="rId14"/>
    <p:sldId id="530" r:id="rId15"/>
    <p:sldId id="654" r:id="rId16"/>
    <p:sldId id="532"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0" r:id="rId34"/>
    <p:sldId id="551" r:id="rId35"/>
    <p:sldId id="552" r:id="rId36"/>
    <p:sldId id="553" r:id="rId37"/>
    <p:sldId id="554" r:id="rId38"/>
    <p:sldId id="555" r:id="rId39"/>
    <p:sldId id="556" r:id="rId40"/>
    <p:sldId id="557" r:id="rId41"/>
    <p:sldId id="558" r:id="rId42"/>
    <p:sldId id="559" r:id="rId43"/>
    <p:sldId id="560" r:id="rId44"/>
    <p:sldId id="561" r:id="rId45"/>
    <p:sldId id="562" r:id="rId46"/>
    <p:sldId id="564" r:id="rId47"/>
    <p:sldId id="563" r:id="rId48"/>
    <p:sldId id="565" r:id="rId49"/>
    <p:sldId id="566" r:id="rId50"/>
    <p:sldId id="567" r:id="rId51"/>
    <p:sldId id="568" r:id="rId52"/>
    <p:sldId id="569" r:id="rId53"/>
    <p:sldId id="570" r:id="rId54"/>
    <p:sldId id="571" r:id="rId55"/>
    <p:sldId id="572" r:id="rId56"/>
    <p:sldId id="573" r:id="rId57"/>
    <p:sldId id="574" r:id="rId58"/>
    <p:sldId id="575" r:id="rId59"/>
    <p:sldId id="576" r:id="rId60"/>
    <p:sldId id="577" r:id="rId61"/>
    <p:sldId id="578" r:id="rId62"/>
    <p:sldId id="580" r:id="rId63"/>
    <p:sldId id="579" r:id="rId64"/>
    <p:sldId id="581" r:id="rId65"/>
    <p:sldId id="582" r:id="rId66"/>
    <p:sldId id="583" r:id="rId67"/>
    <p:sldId id="584" r:id="rId68"/>
    <p:sldId id="585" r:id="rId69"/>
    <p:sldId id="586" r:id="rId70"/>
    <p:sldId id="587" r:id="rId71"/>
    <p:sldId id="588" r:id="rId72"/>
    <p:sldId id="589" r:id="rId73"/>
    <p:sldId id="590" r:id="rId74"/>
    <p:sldId id="591" r:id="rId75"/>
    <p:sldId id="592" r:id="rId76"/>
    <p:sldId id="593" r:id="rId77"/>
    <p:sldId id="594" r:id="rId78"/>
    <p:sldId id="595" r:id="rId79"/>
    <p:sldId id="596" r:id="rId80"/>
    <p:sldId id="597" r:id="rId81"/>
    <p:sldId id="598" r:id="rId82"/>
    <p:sldId id="599" r:id="rId83"/>
    <p:sldId id="600" r:id="rId84"/>
    <p:sldId id="601" r:id="rId85"/>
    <p:sldId id="602" r:id="rId86"/>
    <p:sldId id="603" r:id="rId87"/>
    <p:sldId id="604" r:id="rId88"/>
    <p:sldId id="605" r:id="rId89"/>
    <p:sldId id="606" r:id="rId90"/>
    <p:sldId id="607" r:id="rId91"/>
    <p:sldId id="608" r:id="rId92"/>
    <p:sldId id="609" r:id="rId93"/>
    <p:sldId id="610" r:id="rId94"/>
    <p:sldId id="490" r:id="rId95"/>
    <p:sldId id="611" r:id="rId96"/>
    <p:sldId id="612" r:id="rId97"/>
    <p:sldId id="613" r:id="rId98"/>
    <p:sldId id="614" r:id="rId99"/>
    <p:sldId id="615" r:id="rId100"/>
    <p:sldId id="655" r:id="rId101"/>
    <p:sldId id="616" r:id="rId102"/>
    <p:sldId id="617" r:id="rId103"/>
    <p:sldId id="618" r:id="rId104"/>
    <p:sldId id="656" r:id="rId105"/>
    <p:sldId id="489" r:id="rId106"/>
    <p:sldId id="620" r:id="rId107"/>
    <p:sldId id="621" r:id="rId108"/>
    <p:sldId id="622" r:id="rId109"/>
    <p:sldId id="623" r:id="rId110"/>
    <p:sldId id="624" r:id="rId111"/>
    <p:sldId id="625" r:id="rId112"/>
    <p:sldId id="626" r:id="rId113"/>
    <p:sldId id="657" r:id="rId114"/>
    <p:sldId id="629" r:id="rId115"/>
    <p:sldId id="630" r:id="rId116"/>
    <p:sldId id="631" r:id="rId117"/>
    <p:sldId id="633" r:id="rId118"/>
    <p:sldId id="658" r:id="rId119"/>
    <p:sldId id="632" r:id="rId120"/>
    <p:sldId id="634" r:id="rId121"/>
    <p:sldId id="635" r:id="rId122"/>
    <p:sldId id="636" r:id="rId123"/>
    <p:sldId id="637" r:id="rId124"/>
    <p:sldId id="659" r:id="rId125"/>
    <p:sldId id="640" r:id="rId126"/>
    <p:sldId id="641" r:id="rId127"/>
    <p:sldId id="642" r:id="rId128"/>
    <p:sldId id="643" r:id="rId129"/>
    <p:sldId id="644" r:id="rId130"/>
    <p:sldId id="645" r:id="rId131"/>
    <p:sldId id="660" r:id="rId132"/>
    <p:sldId id="647" r:id="rId133"/>
    <p:sldId id="648" r:id="rId134"/>
    <p:sldId id="649" r:id="rId135"/>
    <p:sldId id="650" r:id="rId136"/>
    <p:sldId id="651" r:id="rId137"/>
    <p:sldId id="652" r:id="rId138"/>
    <p:sldId id="495" r:id="rId139"/>
    <p:sldId id="455"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653"/>
            <p14:sldId id="522"/>
            <p14:sldId id="523"/>
            <p14:sldId id="524"/>
            <p14:sldId id="525"/>
            <p14:sldId id="526"/>
            <p14:sldId id="527"/>
            <p14:sldId id="528"/>
            <p14:sldId id="529"/>
            <p14:sldId id="530"/>
            <p14:sldId id="654"/>
            <p14:sldId id="532"/>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4"/>
            <p14:sldId id="563"/>
            <p14:sldId id="565"/>
            <p14:sldId id="566"/>
            <p14:sldId id="567"/>
            <p14:sldId id="568"/>
            <p14:sldId id="569"/>
            <p14:sldId id="570"/>
            <p14:sldId id="571"/>
            <p14:sldId id="572"/>
            <p14:sldId id="573"/>
            <p14:sldId id="574"/>
            <p14:sldId id="575"/>
            <p14:sldId id="576"/>
            <p14:sldId id="577"/>
            <p14:sldId id="578"/>
            <p14:sldId id="580"/>
            <p14:sldId id="579"/>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490"/>
            <p14:sldId id="611"/>
            <p14:sldId id="612"/>
            <p14:sldId id="613"/>
            <p14:sldId id="614"/>
            <p14:sldId id="615"/>
            <p14:sldId id="655"/>
            <p14:sldId id="616"/>
            <p14:sldId id="617"/>
            <p14:sldId id="618"/>
            <p14:sldId id="656"/>
            <p14:sldId id="489"/>
            <p14:sldId id="620"/>
            <p14:sldId id="621"/>
            <p14:sldId id="622"/>
            <p14:sldId id="623"/>
            <p14:sldId id="624"/>
            <p14:sldId id="625"/>
            <p14:sldId id="626"/>
            <p14:sldId id="657"/>
            <p14:sldId id="629"/>
            <p14:sldId id="630"/>
            <p14:sldId id="631"/>
            <p14:sldId id="633"/>
            <p14:sldId id="658"/>
            <p14:sldId id="632"/>
            <p14:sldId id="634"/>
            <p14:sldId id="635"/>
            <p14:sldId id="636"/>
            <p14:sldId id="637"/>
            <p14:sldId id="659"/>
            <p14:sldId id="640"/>
            <p14:sldId id="641"/>
            <p14:sldId id="642"/>
            <p14:sldId id="643"/>
            <p14:sldId id="644"/>
            <p14:sldId id="645"/>
            <p14:sldId id="660"/>
            <p14:sldId id="647"/>
            <p14:sldId id="648"/>
            <p14:sldId id="649"/>
            <p14:sldId id="650"/>
            <p14:sldId id="651"/>
            <p14:sldId id="652"/>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za S" initials="RS" lastIdx="1" clrIdx="0">
    <p:extLst>
      <p:ext uri="{19B8F6BF-5375-455C-9EA6-DF929625EA0E}">
        <p15:presenceInfo xmlns:p15="http://schemas.microsoft.com/office/powerpoint/2012/main" userId="4b2d54211507752e" providerId="Windows Live"/>
      </p:ext>
    </p:extLst>
  </p:cmAuthor>
  <p:cmAuthor id="2" name="Karmina Anne Alfaro" initials="KAA" lastIdx="35" clrIdx="1">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70B33A-EFCA-4188-9E00-256A1A85D03B}" v="84" dt="2022-03-08T03:40:56.3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94660"/>
  </p:normalViewPr>
  <p:slideViewPr>
    <p:cSldViewPr snapToGrid="0">
      <p:cViewPr varScale="1">
        <p:scale>
          <a:sx n="104" d="100"/>
          <a:sy n="104" d="100"/>
        </p:scale>
        <p:origin x="654" y="72"/>
      </p:cViewPr>
      <p:guideLst>
        <p:guide orient="horz" pos="2160"/>
        <p:guide pos="3840"/>
      </p:guideLst>
    </p:cSldViewPr>
  </p:slideViewPr>
  <p:notesTextViewPr>
    <p:cViewPr>
      <p:scale>
        <a:sx n="1" d="1"/>
        <a:sy n="1" d="1"/>
      </p:scale>
      <p:origin x="0" y="0"/>
    </p:cViewPr>
  </p:notesTextViewPr>
  <p:sorterViewPr>
    <p:cViewPr>
      <p:scale>
        <a:sx n="75" d="100"/>
        <a:sy n="75" d="100"/>
      </p:scale>
      <p:origin x="0" y="-2789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8570B33A-EFCA-4188-9E00-256A1A85D03B}"/>
    <pc:docChg chg="custSel addSld delSld modSld modSection">
      <pc:chgData name="Lei San Agustin" userId="d8299a59-9786-404a-a65b-a702bd7a1468" providerId="ADAL" clId="{8570B33A-EFCA-4188-9E00-256A1A85D03B}" dt="2022-03-08T03:41:27.778" v="180" actId="1076"/>
      <pc:docMkLst>
        <pc:docMk/>
      </pc:docMkLst>
      <pc:sldChg chg="del">
        <pc:chgData name="Lei San Agustin" userId="d8299a59-9786-404a-a65b-a702bd7a1468" providerId="ADAL" clId="{8570B33A-EFCA-4188-9E00-256A1A85D03B}" dt="2022-03-08T03:31:20.803" v="97" actId="47"/>
        <pc:sldMkLst>
          <pc:docMk/>
          <pc:sldMk cId="2474872708" sldId="486"/>
        </pc:sldMkLst>
      </pc:sldChg>
      <pc:sldChg chg="del">
        <pc:chgData name="Lei San Agustin" userId="d8299a59-9786-404a-a65b-a702bd7a1468" providerId="ADAL" clId="{8570B33A-EFCA-4188-9E00-256A1A85D03B}" dt="2022-03-08T03:37:44.691" v="150" actId="47"/>
        <pc:sldMkLst>
          <pc:docMk/>
          <pc:sldMk cId="78637000" sldId="487"/>
        </pc:sldMkLst>
      </pc:sldChg>
      <pc:sldChg chg="del">
        <pc:chgData name="Lei San Agustin" userId="d8299a59-9786-404a-a65b-a702bd7a1468" providerId="ADAL" clId="{8570B33A-EFCA-4188-9E00-256A1A85D03B}" dt="2022-03-08T03:09:03.851" v="3" actId="47"/>
        <pc:sldMkLst>
          <pc:docMk/>
          <pc:sldMk cId="3148707233" sldId="521"/>
        </pc:sldMkLst>
      </pc:sldChg>
      <pc:sldChg chg="modSp mod">
        <pc:chgData name="Lei San Agustin" userId="d8299a59-9786-404a-a65b-a702bd7a1468" providerId="ADAL" clId="{8570B33A-EFCA-4188-9E00-256A1A85D03B}" dt="2022-03-08T03:10:28.283" v="9" actId="1076"/>
        <pc:sldMkLst>
          <pc:docMk/>
          <pc:sldMk cId="796919788" sldId="528"/>
        </pc:sldMkLst>
        <pc:picChg chg="mod">
          <ac:chgData name="Lei San Agustin" userId="d8299a59-9786-404a-a65b-a702bd7a1468" providerId="ADAL" clId="{8570B33A-EFCA-4188-9E00-256A1A85D03B}" dt="2022-03-08T03:10:28.283" v="9" actId="1076"/>
          <ac:picMkLst>
            <pc:docMk/>
            <pc:sldMk cId="796919788" sldId="528"/>
            <ac:picMk id="10" creationId="{692254E0-2353-45B1-B605-473A06FC6348}"/>
          </ac:picMkLst>
        </pc:picChg>
      </pc:sldChg>
      <pc:sldChg chg="modSp mod">
        <pc:chgData name="Lei San Agustin" userId="d8299a59-9786-404a-a65b-a702bd7a1468" providerId="ADAL" clId="{8570B33A-EFCA-4188-9E00-256A1A85D03B}" dt="2022-03-08T03:10:59.055" v="12" actId="14100"/>
        <pc:sldMkLst>
          <pc:docMk/>
          <pc:sldMk cId="433967189" sldId="530"/>
        </pc:sldMkLst>
        <pc:graphicFrameChg chg="mod">
          <ac:chgData name="Lei San Agustin" userId="d8299a59-9786-404a-a65b-a702bd7a1468" providerId="ADAL" clId="{8570B33A-EFCA-4188-9E00-256A1A85D03B}" dt="2022-03-08T03:10:59.055" v="12" actId="14100"/>
          <ac:graphicFrameMkLst>
            <pc:docMk/>
            <pc:sldMk cId="433967189" sldId="530"/>
            <ac:graphicFrameMk id="8" creationId="{87730AEF-4C20-4D78-93A2-6B40961C67A5}"/>
          </ac:graphicFrameMkLst>
        </pc:graphicFrameChg>
      </pc:sldChg>
      <pc:sldChg chg="del">
        <pc:chgData name="Lei San Agustin" userId="d8299a59-9786-404a-a65b-a702bd7a1468" providerId="ADAL" clId="{8570B33A-EFCA-4188-9E00-256A1A85D03B}" dt="2022-03-08T03:11:51.513" v="20" actId="47"/>
        <pc:sldMkLst>
          <pc:docMk/>
          <pc:sldMk cId="2145722758" sldId="531"/>
        </pc:sldMkLst>
      </pc:sldChg>
      <pc:sldChg chg="modSp">
        <pc:chgData name="Lei San Agustin" userId="d8299a59-9786-404a-a65b-a702bd7a1468" providerId="ADAL" clId="{8570B33A-EFCA-4188-9E00-256A1A85D03B}" dt="2022-03-08T03:12:38.501" v="23"/>
        <pc:sldMkLst>
          <pc:docMk/>
          <pc:sldMk cId="2308316046" sldId="534"/>
        </pc:sldMkLst>
        <pc:graphicFrameChg chg="mod">
          <ac:chgData name="Lei San Agustin" userId="d8299a59-9786-404a-a65b-a702bd7a1468" providerId="ADAL" clId="{8570B33A-EFCA-4188-9E00-256A1A85D03B}" dt="2022-03-08T03:12:38.501" v="23"/>
          <ac:graphicFrameMkLst>
            <pc:docMk/>
            <pc:sldMk cId="2308316046" sldId="534"/>
            <ac:graphicFrameMk id="7" creationId="{2947A396-6A76-40EF-9ED1-D092FFC4855F}"/>
          </ac:graphicFrameMkLst>
        </pc:graphicFrameChg>
      </pc:sldChg>
      <pc:sldChg chg="modSp">
        <pc:chgData name="Lei San Agustin" userId="d8299a59-9786-404a-a65b-a702bd7a1468" providerId="ADAL" clId="{8570B33A-EFCA-4188-9E00-256A1A85D03B}" dt="2022-03-08T03:12:48.867" v="26"/>
        <pc:sldMkLst>
          <pc:docMk/>
          <pc:sldMk cId="2633257047" sldId="535"/>
        </pc:sldMkLst>
        <pc:graphicFrameChg chg="mod">
          <ac:chgData name="Lei San Agustin" userId="d8299a59-9786-404a-a65b-a702bd7a1468" providerId="ADAL" clId="{8570B33A-EFCA-4188-9E00-256A1A85D03B}" dt="2022-03-08T03:12:48.867" v="26"/>
          <ac:graphicFrameMkLst>
            <pc:docMk/>
            <pc:sldMk cId="2633257047" sldId="535"/>
            <ac:graphicFrameMk id="7" creationId="{2947A396-6A76-40EF-9ED1-D092FFC4855F}"/>
          </ac:graphicFrameMkLst>
        </pc:graphicFrameChg>
      </pc:sldChg>
      <pc:sldChg chg="modSp">
        <pc:chgData name="Lei San Agustin" userId="d8299a59-9786-404a-a65b-a702bd7a1468" providerId="ADAL" clId="{8570B33A-EFCA-4188-9E00-256A1A85D03B}" dt="2022-03-08T03:12:55.719" v="29"/>
        <pc:sldMkLst>
          <pc:docMk/>
          <pc:sldMk cId="1833279562" sldId="536"/>
        </pc:sldMkLst>
        <pc:graphicFrameChg chg="mod">
          <ac:chgData name="Lei San Agustin" userId="d8299a59-9786-404a-a65b-a702bd7a1468" providerId="ADAL" clId="{8570B33A-EFCA-4188-9E00-256A1A85D03B}" dt="2022-03-08T03:12:55.719" v="29"/>
          <ac:graphicFrameMkLst>
            <pc:docMk/>
            <pc:sldMk cId="1833279562" sldId="536"/>
            <ac:graphicFrameMk id="7" creationId="{2947A396-6A76-40EF-9ED1-D092FFC4855F}"/>
          </ac:graphicFrameMkLst>
        </pc:graphicFrameChg>
      </pc:sldChg>
      <pc:sldChg chg="modSp">
        <pc:chgData name="Lei San Agustin" userId="d8299a59-9786-404a-a65b-a702bd7a1468" providerId="ADAL" clId="{8570B33A-EFCA-4188-9E00-256A1A85D03B}" dt="2022-03-08T03:13:09.515" v="32"/>
        <pc:sldMkLst>
          <pc:docMk/>
          <pc:sldMk cId="3880211499" sldId="537"/>
        </pc:sldMkLst>
        <pc:graphicFrameChg chg="mod">
          <ac:chgData name="Lei San Agustin" userId="d8299a59-9786-404a-a65b-a702bd7a1468" providerId="ADAL" clId="{8570B33A-EFCA-4188-9E00-256A1A85D03B}" dt="2022-03-08T03:13:09.515" v="32"/>
          <ac:graphicFrameMkLst>
            <pc:docMk/>
            <pc:sldMk cId="3880211499" sldId="537"/>
            <ac:graphicFrameMk id="7" creationId="{2947A396-6A76-40EF-9ED1-D092FFC4855F}"/>
          </ac:graphicFrameMkLst>
        </pc:graphicFrameChg>
      </pc:sldChg>
      <pc:sldChg chg="modSp">
        <pc:chgData name="Lei San Agustin" userId="d8299a59-9786-404a-a65b-a702bd7a1468" providerId="ADAL" clId="{8570B33A-EFCA-4188-9E00-256A1A85D03B}" dt="2022-03-08T03:13:18.480" v="35"/>
        <pc:sldMkLst>
          <pc:docMk/>
          <pc:sldMk cId="2309349702" sldId="538"/>
        </pc:sldMkLst>
        <pc:graphicFrameChg chg="mod">
          <ac:chgData name="Lei San Agustin" userId="d8299a59-9786-404a-a65b-a702bd7a1468" providerId="ADAL" clId="{8570B33A-EFCA-4188-9E00-256A1A85D03B}" dt="2022-03-08T03:13:18.480" v="35"/>
          <ac:graphicFrameMkLst>
            <pc:docMk/>
            <pc:sldMk cId="2309349702" sldId="538"/>
            <ac:graphicFrameMk id="7" creationId="{2947A396-6A76-40EF-9ED1-D092FFC4855F}"/>
          </ac:graphicFrameMkLst>
        </pc:graphicFrameChg>
      </pc:sldChg>
      <pc:sldChg chg="modSp">
        <pc:chgData name="Lei San Agustin" userId="d8299a59-9786-404a-a65b-a702bd7a1468" providerId="ADAL" clId="{8570B33A-EFCA-4188-9E00-256A1A85D03B}" dt="2022-03-08T03:13:45.921" v="37" actId="20577"/>
        <pc:sldMkLst>
          <pc:docMk/>
          <pc:sldMk cId="3998625435" sldId="539"/>
        </pc:sldMkLst>
        <pc:graphicFrameChg chg="mod">
          <ac:chgData name="Lei San Agustin" userId="d8299a59-9786-404a-a65b-a702bd7a1468" providerId="ADAL" clId="{8570B33A-EFCA-4188-9E00-256A1A85D03B}" dt="2022-03-08T03:13:45.921" v="37" actId="20577"/>
          <ac:graphicFrameMkLst>
            <pc:docMk/>
            <pc:sldMk cId="3998625435" sldId="539"/>
            <ac:graphicFrameMk id="7" creationId="{5C81C503-5BCD-4F4C-9E8A-1EDA277F9833}"/>
          </ac:graphicFrameMkLst>
        </pc:graphicFrameChg>
      </pc:sldChg>
      <pc:sldChg chg="modSp mod">
        <pc:chgData name="Lei San Agustin" userId="d8299a59-9786-404a-a65b-a702bd7a1468" providerId="ADAL" clId="{8570B33A-EFCA-4188-9E00-256A1A85D03B}" dt="2022-03-08T03:15:20.591" v="38" actId="12385"/>
        <pc:sldMkLst>
          <pc:docMk/>
          <pc:sldMk cId="2221697581" sldId="543"/>
        </pc:sldMkLst>
        <pc:graphicFrameChg chg="modGraphic">
          <ac:chgData name="Lei San Agustin" userId="d8299a59-9786-404a-a65b-a702bd7a1468" providerId="ADAL" clId="{8570B33A-EFCA-4188-9E00-256A1A85D03B}" dt="2022-03-08T03:15:20.591" v="38" actId="12385"/>
          <ac:graphicFrameMkLst>
            <pc:docMk/>
            <pc:sldMk cId="2221697581" sldId="543"/>
            <ac:graphicFrameMk id="2" creationId="{FD6DB867-4B65-4DE6-B5ED-1F0F6CCD933B}"/>
          </ac:graphicFrameMkLst>
        </pc:graphicFrameChg>
      </pc:sldChg>
      <pc:sldChg chg="modSp mod">
        <pc:chgData name="Lei San Agustin" userId="d8299a59-9786-404a-a65b-a702bd7a1468" providerId="ADAL" clId="{8570B33A-EFCA-4188-9E00-256A1A85D03B}" dt="2022-03-08T03:15:25.527" v="39" actId="12385"/>
        <pc:sldMkLst>
          <pc:docMk/>
          <pc:sldMk cId="215864478" sldId="544"/>
        </pc:sldMkLst>
        <pc:graphicFrameChg chg="modGraphic">
          <ac:chgData name="Lei San Agustin" userId="d8299a59-9786-404a-a65b-a702bd7a1468" providerId="ADAL" clId="{8570B33A-EFCA-4188-9E00-256A1A85D03B}" dt="2022-03-08T03:15:25.527" v="39" actId="12385"/>
          <ac:graphicFrameMkLst>
            <pc:docMk/>
            <pc:sldMk cId="215864478" sldId="544"/>
            <ac:graphicFrameMk id="2" creationId="{FD6DB867-4B65-4DE6-B5ED-1F0F6CCD933B}"/>
          </ac:graphicFrameMkLst>
        </pc:graphicFrameChg>
      </pc:sldChg>
      <pc:sldChg chg="modSp mod">
        <pc:chgData name="Lei San Agustin" userId="d8299a59-9786-404a-a65b-a702bd7a1468" providerId="ADAL" clId="{8570B33A-EFCA-4188-9E00-256A1A85D03B}" dt="2022-03-08T03:15:28.544" v="40" actId="12385"/>
        <pc:sldMkLst>
          <pc:docMk/>
          <pc:sldMk cId="2258300293" sldId="545"/>
        </pc:sldMkLst>
        <pc:graphicFrameChg chg="modGraphic">
          <ac:chgData name="Lei San Agustin" userId="d8299a59-9786-404a-a65b-a702bd7a1468" providerId="ADAL" clId="{8570B33A-EFCA-4188-9E00-256A1A85D03B}" dt="2022-03-08T03:15:28.544" v="40" actId="12385"/>
          <ac:graphicFrameMkLst>
            <pc:docMk/>
            <pc:sldMk cId="2258300293" sldId="545"/>
            <ac:graphicFrameMk id="2" creationId="{FD6DB867-4B65-4DE6-B5ED-1F0F6CCD933B}"/>
          </ac:graphicFrameMkLst>
        </pc:graphicFrameChg>
      </pc:sldChg>
      <pc:sldChg chg="modSp mod">
        <pc:chgData name="Lei San Agustin" userId="d8299a59-9786-404a-a65b-a702bd7a1468" providerId="ADAL" clId="{8570B33A-EFCA-4188-9E00-256A1A85D03B}" dt="2022-03-08T03:15:31.903" v="41" actId="12385"/>
        <pc:sldMkLst>
          <pc:docMk/>
          <pc:sldMk cId="3509493133" sldId="546"/>
        </pc:sldMkLst>
        <pc:graphicFrameChg chg="modGraphic">
          <ac:chgData name="Lei San Agustin" userId="d8299a59-9786-404a-a65b-a702bd7a1468" providerId="ADAL" clId="{8570B33A-EFCA-4188-9E00-256A1A85D03B}" dt="2022-03-08T03:15:31.903" v="41" actId="12385"/>
          <ac:graphicFrameMkLst>
            <pc:docMk/>
            <pc:sldMk cId="3509493133" sldId="546"/>
            <ac:graphicFrameMk id="2" creationId="{FD6DB867-4B65-4DE6-B5ED-1F0F6CCD933B}"/>
          </ac:graphicFrameMkLst>
        </pc:graphicFrameChg>
      </pc:sldChg>
      <pc:sldChg chg="modSp mod">
        <pc:chgData name="Lei San Agustin" userId="d8299a59-9786-404a-a65b-a702bd7a1468" providerId="ADAL" clId="{8570B33A-EFCA-4188-9E00-256A1A85D03B}" dt="2022-03-08T03:17:42.459" v="49"/>
        <pc:sldMkLst>
          <pc:docMk/>
          <pc:sldMk cId="2847895412" sldId="551"/>
        </pc:sldMkLst>
        <pc:graphicFrameChg chg="mod modGraphic">
          <ac:chgData name="Lei San Agustin" userId="d8299a59-9786-404a-a65b-a702bd7a1468" providerId="ADAL" clId="{8570B33A-EFCA-4188-9E00-256A1A85D03B}" dt="2022-03-08T03:17:42.459" v="49"/>
          <ac:graphicFrameMkLst>
            <pc:docMk/>
            <pc:sldMk cId="2847895412" sldId="551"/>
            <ac:graphicFrameMk id="7" creationId="{8C30EFF9-9E05-4D6E-A7B8-F20B1A88623A}"/>
          </ac:graphicFrameMkLst>
        </pc:graphicFrameChg>
      </pc:sldChg>
      <pc:sldChg chg="modSp mod">
        <pc:chgData name="Lei San Agustin" userId="d8299a59-9786-404a-a65b-a702bd7a1468" providerId="ADAL" clId="{8570B33A-EFCA-4188-9E00-256A1A85D03B}" dt="2022-03-08T03:18:02.247" v="54"/>
        <pc:sldMkLst>
          <pc:docMk/>
          <pc:sldMk cId="858955910" sldId="552"/>
        </pc:sldMkLst>
        <pc:graphicFrameChg chg="mod modGraphic">
          <ac:chgData name="Lei San Agustin" userId="d8299a59-9786-404a-a65b-a702bd7a1468" providerId="ADAL" clId="{8570B33A-EFCA-4188-9E00-256A1A85D03B}" dt="2022-03-08T03:18:02.247" v="54"/>
          <ac:graphicFrameMkLst>
            <pc:docMk/>
            <pc:sldMk cId="858955910" sldId="552"/>
            <ac:graphicFrameMk id="7" creationId="{8C30EFF9-9E05-4D6E-A7B8-F20B1A88623A}"/>
          </ac:graphicFrameMkLst>
        </pc:graphicFrameChg>
      </pc:sldChg>
      <pc:sldChg chg="modSp mod">
        <pc:chgData name="Lei San Agustin" userId="d8299a59-9786-404a-a65b-a702bd7a1468" providerId="ADAL" clId="{8570B33A-EFCA-4188-9E00-256A1A85D03B}" dt="2022-03-08T03:19:16.640" v="55" actId="14100"/>
        <pc:sldMkLst>
          <pc:docMk/>
          <pc:sldMk cId="304128745" sldId="558"/>
        </pc:sldMkLst>
        <pc:graphicFrameChg chg="mod">
          <ac:chgData name="Lei San Agustin" userId="d8299a59-9786-404a-a65b-a702bd7a1468" providerId="ADAL" clId="{8570B33A-EFCA-4188-9E00-256A1A85D03B}" dt="2022-03-08T03:19:16.640" v="55" actId="14100"/>
          <ac:graphicFrameMkLst>
            <pc:docMk/>
            <pc:sldMk cId="304128745" sldId="558"/>
            <ac:graphicFrameMk id="7" creationId="{112D74FA-230E-4B6C-9AFC-1BC26C5B7E4E}"/>
          </ac:graphicFrameMkLst>
        </pc:graphicFrameChg>
      </pc:sldChg>
      <pc:sldChg chg="modSp mod">
        <pc:chgData name="Lei San Agustin" userId="d8299a59-9786-404a-a65b-a702bd7a1468" providerId="ADAL" clId="{8570B33A-EFCA-4188-9E00-256A1A85D03B}" dt="2022-03-08T03:19:36.201" v="57" actId="12"/>
        <pc:sldMkLst>
          <pc:docMk/>
          <pc:sldMk cId="2782007341" sldId="560"/>
        </pc:sldMkLst>
        <pc:spChg chg="mod">
          <ac:chgData name="Lei San Agustin" userId="d8299a59-9786-404a-a65b-a702bd7a1468" providerId="ADAL" clId="{8570B33A-EFCA-4188-9E00-256A1A85D03B}" dt="2022-03-08T03:19:36.201" v="57" actId="12"/>
          <ac:spMkLst>
            <pc:docMk/>
            <pc:sldMk cId="2782007341" sldId="560"/>
            <ac:spMk id="3" creationId="{042D9E7B-D1BB-4A59-8D12-11E6C2FA55AC}"/>
          </ac:spMkLst>
        </pc:spChg>
      </pc:sldChg>
      <pc:sldChg chg="modSp mod">
        <pc:chgData name="Lei San Agustin" userId="d8299a59-9786-404a-a65b-a702bd7a1468" providerId="ADAL" clId="{8570B33A-EFCA-4188-9E00-256A1A85D03B}" dt="2022-03-08T03:20:05.250" v="58" actId="12"/>
        <pc:sldMkLst>
          <pc:docMk/>
          <pc:sldMk cId="4015610927" sldId="561"/>
        </pc:sldMkLst>
        <pc:spChg chg="mod">
          <ac:chgData name="Lei San Agustin" userId="d8299a59-9786-404a-a65b-a702bd7a1468" providerId="ADAL" clId="{8570B33A-EFCA-4188-9E00-256A1A85D03B}" dt="2022-03-08T03:20:05.250" v="58" actId="12"/>
          <ac:spMkLst>
            <pc:docMk/>
            <pc:sldMk cId="4015610927" sldId="561"/>
            <ac:spMk id="3" creationId="{042D9E7B-D1BB-4A59-8D12-11E6C2FA55AC}"/>
          </ac:spMkLst>
        </pc:spChg>
      </pc:sldChg>
      <pc:sldChg chg="modSp">
        <pc:chgData name="Lei San Agustin" userId="d8299a59-9786-404a-a65b-a702bd7a1468" providerId="ADAL" clId="{8570B33A-EFCA-4188-9E00-256A1A85D03B}" dt="2022-03-08T03:20:28.329" v="59" actId="20577"/>
        <pc:sldMkLst>
          <pc:docMk/>
          <pc:sldMk cId="1321900233" sldId="563"/>
        </pc:sldMkLst>
        <pc:graphicFrameChg chg="mod">
          <ac:chgData name="Lei San Agustin" userId="d8299a59-9786-404a-a65b-a702bd7a1468" providerId="ADAL" clId="{8570B33A-EFCA-4188-9E00-256A1A85D03B}" dt="2022-03-08T03:20:28.329" v="59" actId="20577"/>
          <ac:graphicFrameMkLst>
            <pc:docMk/>
            <pc:sldMk cId="1321900233" sldId="563"/>
            <ac:graphicFrameMk id="9" creationId="{FDB97F6C-2575-4CE4-A391-D8BD75374C61}"/>
          </ac:graphicFrameMkLst>
        </pc:graphicFrameChg>
      </pc:sldChg>
      <pc:sldChg chg="modSp mod">
        <pc:chgData name="Lei San Agustin" userId="d8299a59-9786-404a-a65b-a702bd7a1468" providerId="ADAL" clId="{8570B33A-EFCA-4188-9E00-256A1A85D03B}" dt="2022-03-08T03:21:41.438" v="60" actId="14100"/>
        <pc:sldMkLst>
          <pc:docMk/>
          <pc:sldMk cId="1249406296" sldId="569"/>
        </pc:sldMkLst>
        <pc:picChg chg="mod">
          <ac:chgData name="Lei San Agustin" userId="d8299a59-9786-404a-a65b-a702bd7a1468" providerId="ADAL" clId="{8570B33A-EFCA-4188-9E00-256A1A85D03B}" dt="2022-03-08T03:21:41.438" v="60" actId="14100"/>
          <ac:picMkLst>
            <pc:docMk/>
            <pc:sldMk cId="1249406296" sldId="569"/>
            <ac:picMk id="8" creationId="{09EC4F1E-8222-4E82-9D2C-7124C5CE2BE7}"/>
          </ac:picMkLst>
        </pc:picChg>
      </pc:sldChg>
      <pc:sldChg chg="modSp mod">
        <pc:chgData name="Lei San Agustin" userId="d8299a59-9786-404a-a65b-a702bd7a1468" providerId="ADAL" clId="{8570B33A-EFCA-4188-9E00-256A1A85D03B}" dt="2022-03-08T03:22:45.251" v="61" actId="14100"/>
        <pc:sldMkLst>
          <pc:docMk/>
          <pc:sldMk cId="677223973" sldId="578"/>
        </pc:sldMkLst>
        <pc:picChg chg="mod">
          <ac:chgData name="Lei San Agustin" userId="d8299a59-9786-404a-a65b-a702bd7a1468" providerId="ADAL" clId="{8570B33A-EFCA-4188-9E00-256A1A85D03B}" dt="2022-03-08T03:22:45.251" v="61" actId="14100"/>
          <ac:picMkLst>
            <pc:docMk/>
            <pc:sldMk cId="677223973" sldId="578"/>
            <ac:picMk id="10" creationId="{F9B45F98-4DDF-47D4-91CE-8AD447F782DF}"/>
          </ac:picMkLst>
        </pc:picChg>
      </pc:sldChg>
      <pc:sldChg chg="modSp mod">
        <pc:chgData name="Lei San Agustin" userId="d8299a59-9786-404a-a65b-a702bd7a1468" providerId="ADAL" clId="{8570B33A-EFCA-4188-9E00-256A1A85D03B}" dt="2022-03-08T03:23:56.708" v="63" actId="14100"/>
        <pc:sldMkLst>
          <pc:docMk/>
          <pc:sldMk cId="1330306247" sldId="583"/>
        </pc:sldMkLst>
        <pc:graphicFrameChg chg="mod">
          <ac:chgData name="Lei San Agustin" userId="d8299a59-9786-404a-a65b-a702bd7a1468" providerId="ADAL" clId="{8570B33A-EFCA-4188-9E00-256A1A85D03B}" dt="2022-03-08T03:23:56.708" v="63" actId="14100"/>
          <ac:graphicFrameMkLst>
            <pc:docMk/>
            <pc:sldMk cId="1330306247" sldId="583"/>
            <ac:graphicFrameMk id="8" creationId="{7EF79F1D-DBCD-448F-B97E-BBBCA59AD0E8}"/>
          </ac:graphicFrameMkLst>
        </pc:graphicFrameChg>
      </pc:sldChg>
      <pc:sldChg chg="modSp mod">
        <pc:chgData name="Lei San Agustin" userId="d8299a59-9786-404a-a65b-a702bd7a1468" providerId="ADAL" clId="{8570B33A-EFCA-4188-9E00-256A1A85D03B}" dt="2022-03-08T03:24:11.341" v="66" actId="14100"/>
        <pc:sldMkLst>
          <pc:docMk/>
          <pc:sldMk cId="3820879958" sldId="584"/>
        </pc:sldMkLst>
        <pc:graphicFrameChg chg="mod">
          <ac:chgData name="Lei San Agustin" userId="d8299a59-9786-404a-a65b-a702bd7a1468" providerId="ADAL" clId="{8570B33A-EFCA-4188-9E00-256A1A85D03B}" dt="2022-03-08T03:24:11.341" v="66" actId="14100"/>
          <ac:graphicFrameMkLst>
            <pc:docMk/>
            <pc:sldMk cId="3820879958" sldId="584"/>
            <ac:graphicFrameMk id="6" creationId="{F22F7672-23B6-41A2-8F01-A0C0E0C65DA1}"/>
          </ac:graphicFrameMkLst>
        </pc:graphicFrameChg>
      </pc:sldChg>
      <pc:sldChg chg="modSp mod">
        <pc:chgData name="Lei San Agustin" userId="d8299a59-9786-404a-a65b-a702bd7a1468" providerId="ADAL" clId="{8570B33A-EFCA-4188-9E00-256A1A85D03B}" dt="2022-03-08T03:24:54.215" v="67" actId="1076"/>
        <pc:sldMkLst>
          <pc:docMk/>
          <pc:sldMk cId="2972988715" sldId="591"/>
        </pc:sldMkLst>
        <pc:picChg chg="mod">
          <ac:chgData name="Lei San Agustin" userId="d8299a59-9786-404a-a65b-a702bd7a1468" providerId="ADAL" clId="{8570B33A-EFCA-4188-9E00-256A1A85D03B}" dt="2022-03-08T03:24:54.215" v="67" actId="1076"/>
          <ac:picMkLst>
            <pc:docMk/>
            <pc:sldMk cId="2972988715" sldId="591"/>
            <ac:picMk id="10" creationId="{FBE59B29-47CC-4D4D-9128-9F45FBD43F85}"/>
          </ac:picMkLst>
        </pc:picChg>
      </pc:sldChg>
      <pc:sldChg chg="modSp mod">
        <pc:chgData name="Lei San Agustin" userId="d8299a59-9786-404a-a65b-a702bd7a1468" providerId="ADAL" clId="{8570B33A-EFCA-4188-9E00-256A1A85D03B}" dt="2022-03-08T03:27:00.596" v="69" actId="20577"/>
        <pc:sldMkLst>
          <pc:docMk/>
          <pc:sldMk cId="1147213478" sldId="597"/>
        </pc:sldMkLst>
        <pc:spChg chg="mod">
          <ac:chgData name="Lei San Agustin" userId="d8299a59-9786-404a-a65b-a702bd7a1468" providerId="ADAL" clId="{8570B33A-EFCA-4188-9E00-256A1A85D03B}" dt="2022-03-08T03:27:00.596" v="69" actId="20577"/>
          <ac:spMkLst>
            <pc:docMk/>
            <pc:sldMk cId="1147213478" sldId="597"/>
            <ac:spMk id="3" creationId="{042D9E7B-D1BB-4A59-8D12-11E6C2FA55AC}"/>
          </ac:spMkLst>
        </pc:spChg>
      </pc:sldChg>
      <pc:sldChg chg="modSp">
        <pc:chgData name="Lei San Agustin" userId="d8299a59-9786-404a-a65b-a702bd7a1468" providerId="ADAL" clId="{8570B33A-EFCA-4188-9E00-256A1A85D03B}" dt="2022-03-08T03:27:45.178" v="74" actId="20577"/>
        <pc:sldMkLst>
          <pc:docMk/>
          <pc:sldMk cId="196092365" sldId="600"/>
        </pc:sldMkLst>
        <pc:graphicFrameChg chg="mod">
          <ac:chgData name="Lei San Agustin" userId="d8299a59-9786-404a-a65b-a702bd7a1468" providerId="ADAL" clId="{8570B33A-EFCA-4188-9E00-256A1A85D03B}" dt="2022-03-08T03:27:45.178" v="74" actId="20577"/>
          <ac:graphicFrameMkLst>
            <pc:docMk/>
            <pc:sldMk cId="196092365" sldId="600"/>
            <ac:graphicFrameMk id="7" creationId="{A712A240-4230-4E43-90ED-06F6027E28C6}"/>
          </ac:graphicFrameMkLst>
        </pc:graphicFrameChg>
      </pc:sldChg>
      <pc:sldChg chg="modSp mod">
        <pc:chgData name="Lei San Agustin" userId="d8299a59-9786-404a-a65b-a702bd7a1468" providerId="ADAL" clId="{8570B33A-EFCA-4188-9E00-256A1A85D03B}" dt="2022-03-08T03:29:09.909" v="76" actId="1076"/>
        <pc:sldMkLst>
          <pc:docMk/>
          <pc:sldMk cId="3082084421" sldId="607"/>
        </pc:sldMkLst>
        <pc:picChg chg="mod">
          <ac:chgData name="Lei San Agustin" userId="d8299a59-9786-404a-a65b-a702bd7a1468" providerId="ADAL" clId="{8570B33A-EFCA-4188-9E00-256A1A85D03B}" dt="2022-03-08T03:29:09.909" v="76" actId="1076"/>
          <ac:picMkLst>
            <pc:docMk/>
            <pc:sldMk cId="3082084421" sldId="607"/>
            <ac:picMk id="10" creationId="{8A2CB850-55F5-4E8E-9A80-B01A267B4FE0}"/>
          </ac:picMkLst>
        </pc:picChg>
      </pc:sldChg>
      <pc:sldChg chg="modSp mod">
        <pc:chgData name="Lei San Agustin" userId="d8299a59-9786-404a-a65b-a702bd7a1468" providerId="ADAL" clId="{8570B33A-EFCA-4188-9E00-256A1A85D03B}" dt="2022-03-08T03:29:17.808" v="77" actId="1076"/>
        <pc:sldMkLst>
          <pc:docMk/>
          <pc:sldMk cId="2640919925" sldId="610"/>
        </pc:sldMkLst>
        <pc:picChg chg="mod">
          <ac:chgData name="Lei San Agustin" userId="d8299a59-9786-404a-a65b-a702bd7a1468" providerId="ADAL" clId="{8570B33A-EFCA-4188-9E00-256A1A85D03B}" dt="2022-03-08T03:29:17.808" v="77" actId="1076"/>
          <ac:picMkLst>
            <pc:docMk/>
            <pc:sldMk cId="2640919925" sldId="610"/>
            <ac:picMk id="10" creationId="{FD4C7D06-0D0C-4665-A9A2-533F6FC5D8BC}"/>
          </ac:picMkLst>
        </pc:picChg>
      </pc:sldChg>
      <pc:sldChg chg="modSp mod">
        <pc:chgData name="Lei San Agustin" userId="d8299a59-9786-404a-a65b-a702bd7a1468" providerId="ADAL" clId="{8570B33A-EFCA-4188-9E00-256A1A85D03B}" dt="2022-03-08T03:29:55.498" v="78" actId="1076"/>
        <pc:sldMkLst>
          <pc:docMk/>
          <pc:sldMk cId="148868375" sldId="612"/>
        </pc:sldMkLst>
        <pc:picChg chg="mod">
          <ac:chgData name="Lei San Agustin" userId="d8299a59-9786-404a-a65b-a702bd7a1468" providerId="ADAL" clId="{8570B33A-EFCA-4188-9E00-256A1A85D03B}" dt="2022-03-08T03:29:55.498" v="78" actId="1076"/>
          <ac:picMkLst>
            <pc:docMk/>
            <pc:sldMk cId="148868375" sldId="612"/>
            <ac:picMk id="10" creationId="{FD4C7D06-0D0C-4665-A9A2-533F6FC5D8BC}"/>
          </ac:picMkLst>
        </pc:picChg>
      </pc:sldChg>
      <pc:sldChg chg="modSp">
        <pc:chgData name="Lei San Agustin" userId="d8299a59-9786-404a-a65b-a702bd7a1468" providerId="ADAL" clId="{8570B33A-EFCA-4188-9E00-256A1A85D03B}" dt="2022-03-08T03:30:19.593" v="89" actId="20577"/>
        <pc:sldMkLst>
          <pc:docMk/>
          <pc:sldMk cId="2398440846" sldId="615"/>
        </pc:sldMkLst>
        <pc:graphicFrameChg chg="mod">
          <ac:chgData name="Lei San Agustin" userId="d8299a59-9786-404a-a65b-a702bd7a1468" providerId="ADAL" clId="{8570B33A-EFCA-4188-9E00-256A1A85D03B}" dt="2022-03-08T03:30:19.593" v="89" actId="20577"/>
          <ac:graphicFrameMkLst>
            <pc:docMk/>
            <pc:sldMk cId="2398440846" sldId="615"/>
            <ac:graphicFrameMk id="2" creationId="{C0509F31-3A36-4D1B-BD7C-BC0AC22F9752}"/>
          </ac:graphicFrameMkLst>
        </pc:graphicFrameChg>
      </pc:sldChg>
      <pc:sldChg chg="modSp mod">
        <pc:chgData name="Lei San Agustin" userId="d8299a59-9786-404a-a65b-a702bd7a1468" providerId="ADAL" clId="{8570B33A-EFCA-4188-9E00-256A1A85D03B}" dt="2022-03-08T03:31:49.489" v="100" actId="20577"/>
        <pc:sldMkLst>
          <pc:docMk/>
          <pc:sldMk cId="2079637103" sldId="616"/>
        </pc:sldMkLst>
        <pc:spChg chg="mod">
          <ac:chgData name="Lei San Agustin" userId="d8299a59-9786-404a-a65b-a702bd7a1468" providerId="ADAL" clId="{8570B33A-EFCA-4188-9E00-256A1A85D03B}" dt="2022-03-08T03:31:49.489" v="100" actId="20577"/>
          <ac:spMkLst>
            <pc:docMk/>
            <pc:sldMk cId="2079637103" sldId="616"/>
            <ac:spMk id="3" creationId="{042D9E7B-D1BB-4A59-8D12-11E6C2FA55AC}"/>
          </ac:spMkLst>
        </pc:spChg>
      </pc:sldChg>
      <pc:sldChg chg="modSp mod">
        <pc:chgData name="Lei San Agustin" userId="d8299a59-9786-404a-a65b-a702bd7a1468" providerId="ADAL" clId="{8570B33A-EFCA-4188-9E00-256A1A85D03B}" dt="2022-03-08T03:31:58.688" v="101" actId="1076"/>
        <pc:sldMkLst>
          <pc:docMk/>
          <pc:sldMk cId="3591191854" sldId="618"/>
        </pc:sldMkLst>
        <pc:picChg chg="mod">
          <ac:chgData name="Lei San Agustin" userId="d8299a59-9786-404a-a65b-a702bd7a1468" providerId="ADAL" clId="{8570B33A-EFCA-4188-9E00-256A1A85D03B}" dt="2022-03-08T03:31:58.688" v="101" actId="1076"/>
          <ac:picMkLst>
            <pc:docMk/>
            <pc:sldMk cId="3591191854" sldId="618"/>
            <ac:picMk id="10" creationId="{FD4C7D06-0D0C-4665-A9A2-533F6FC5D8BC}"/>
          </ac:picMkLst>
        </pc:picChg>
      </pc:sldChg>
      <pc:sldChg chg="del">
        <pc:chgData name="Lei San Agustin" userId="d8299a59-9786-404a-a65b-a702bd7a1468" providerId="ADAL" clId="{8570B33A-EFCA-4188-9E00-256A1A85D03B}" dt="2022-03-08T03:33:17.050" v="114" actId="47"/>
        <pc:sldMkLst>
          <pc:docMk/>
          <pc:sldMk cId="58441503" sldId="619"/>
        </pc:sldMkLst>
      </pc:sldChg>
      <pc:sldChg chg="del">
        <pc:chgData name="Lei San Agustin" userId="d8299a59-9786-404a-a65b-a702bd7a1468" providerId="ADAL" clId="{8570B33A-EFCA-4188-9E00-256A1A85D03B}" dt="2022-03-08T03:36:00.520" v="125" actId="47"/>
        <pc:sldMkLst>
          <pc:docMk/>
          <pc:sldMk cId="755849224" sldId="628"/>
        </pc:sldMkLst>
      </pc:sldChg>
      <pc:sldChg chg="modSp mod">
        <pc:chgData name="Lei San Agustin" userId="d8299a59-9786-404a-a65b-a702bd7a1468" providerId="ADAL" clId="{8570B33A-EFCA-4188-9E00-256A1A85D03B}" dt="2022-03-08T03:36:45.088" v="133" actId="20577"/>
        <pc:sldMkLst>
          <pc:docMk/>
          <pc:sldMk cId="4129875603" sldId="631"/>
        </pc:sldMkLst>
        <pc:spChg chg="mod">
          <ac:chgData name="Lei San Agustin" userId="d8299a59-9786-404a-a65b-a702bd7a1468" providerId="ADAL" clId="{8570B33A-EFCA-4188-9E00-256A1A85D03B}" dt="2022-03-08T03:36:45.088" v="133" actId="20577"/>
          <ac:spMkLst>
            <pc:docMk/>
            <pc:sldMk cId="4129875603" sldId="631"/>
            <ac:spMk id="3" creationId="{042D9E7B-D1BB-4A59-8D12-11E6C2FA55AC}"/>
          </ac:spMkLst>
        </pc:spChg>
      </pc:sldChg>
      <pc:sldChg chg="modSp mod">
        <pc:chgData name="Lei San Agustin" userId="d8299a59-9786-404a-a65b-a702bd7a1468" providerId="ADAL" clId="{8570B33A-EFCA-4188-9E00-256A1A85D03B}" dt="2022-03-08T03:36:56.482" v="141" actId="20577"/>
        <pc:sldMkLst>
          <pc:docMk/>
          <pc:sldMk cId="1628272308" sldId="633"/>
        </pc:sldMkLst>
        <pc:spChg chg="mod">
          <ac:chgData name="Lei San Agustin" userId="d8299a59-9786-404a-a65b-a702bd7a1468" providerId="ADAL" clId="{8570B33A-EFCA-4188-9E00-256A1A85D03B}" dt="2022-03-08T03:36:56.482" v="141" actId="20577"/>
          <ac:spMkLst>
            <pc:docMk/>
            <pc:sldMk cId="1628272308" sldId="633"/>
            <ac:spMk id="3" creationId="{042D9E7B-D1BB-4A59-8D12-11E6C2FA55AC}"/>
          </ac:spMkLst>
        </pc:spChg>
      </pc:sldChg>
      <pc:sldChg chg="modSp">
        <pc:chgData name="Lei San Agustin" userId="d8299a59-9786-404a-a65b-a702bd7a1468" providerId="ADAL" clId="{8570B33A-EFCA-4188-9E00-256A1A85D03B}" dt="2022-03-08T03:38:24.763" v="161" actId="20577"/>
        <pc:sldMkLst>
          <pc:docMk/>
          <pc:sldMk cId="1728338334" sldId="634"/>
        </pc:sldMkLst>
        <pc:graphicFrameChg chg="mod">
          <ac:chgData name="Lei San Agustin" userId="d8299a59-9786-404a-a65b-a702bd7a1468" providerId="ADAL" clId="{8570B33A-EFCA-4188-9E00-256A1A85D03B}" dt="2022-03-08T03:38:24.763" v="161" actId="20577"/>
          <ac:graphicFrameMkLst>
            <pc:docMk/>
            <pc:sldMk cId="1728338334" sldId="634"/>
            <ac:graphicFrameMk id="6" creationId="{F2770E6C-36E1-4A33-97DB-5881D2398BA1}"/>
          </ac:graphicFrameMkLst>
        </pc:graphicFrameChg>
      </pc:sldChg>
      <pc:sldChg chg="del">
        <pc:chgData name="Lei San Agustin" userId="d8299a59-9786-404a-a65b-a702bd7a1468" providerId="ADAL" clId="{8570B33A-EFCA-4188-9E00-256A1A85D03B}" dt="2022-03-08T03:39:20.971" v="169" actId="47"/>
        <pc:sldMkLst>
          <pc:docMk/>
          <pc:sldMk cId="938822465" sldId="638"/>
        </pc:sldMkLst>
      </pc:sldChg>
      <pc:sldChg chg="modSp mod">
        <pc:chgData name="Lei San Agustin" userId="d8299a59-9786-404a-a65b-a702bd7a1468" providerId="ADAL" clId="{8570B33A-EFCA-4188-9E00-256A1A85D03B}" dt="2022-03-08T03:39:49.559" v="170" actId="14100"/>
        <pc:sldMkLst>
          <pc:docMk/>
          <pc:sldMk cId="1822746275" sldId="642"/>
        </pc:sldMkLst>
        <pc:picChg chg="mod">
          <ac:chgData name="Lei San Agustin" userId="d8299a59-9786-404a-a65b-a702bd7a1468" providerId="ADAL" clId="{8570B33A-EFCA-4188-9E00-256A1A85D03B}" dt="2022-03-08T03:39:49.559" v="170" actId="14100"/>
          <ac:picMkLst>
            <pc:docMk/>
            <pc:sldMk cId="1822746275" sldId="642"/>
            <ac:picMk id="6" creationId="{D325164F-F507-418D-BCD4-6658AD0C5F6D}"/>
          </ac:picMkLst>
        </pc:picChg>
      </pc:sldChg>
      <pc:sldChg chg="del">
        <pc:chgData name="Lei San Agustin" userId="d8299a59-9786-404a-a65b-a702bd7a1468" providerId="ADAL" clId="{8570B33A-EFCA-4188-9E00-256A1A85D03B}" dt="2022-03-08T03:40:59.661" v="179" actId="47"/>
        <pc:sldMkLst>
          <pc:docMk/>
          <pc:sldMk cId="3167591848" sldId="646"/>
        </pc:sldMkLst>
      </pc:sldChg>
      <pc:sldChg chg="modSp mod">
        <pc:chgData name="Lei San Agustin" userId="d8299a59-9786-404a-a65b-a702bd7a1468" providerId="ADAL" clId="{8570B33A-EFCA-4188-9E00-256A1A85D03B}" dt="2022-03-08T03:41:27.778" v="180" actId="1076"/>
        <pc:sldMkLst>
          <pc:docMk/>
          <pc:sldMk cId="1462571754" sldId="650"/>
        </pc:sldMkLst>
        <pc:picChg chg="mod">
          <ac:chgData name="Lei San Agustin" userId="d8299a59-9786-404a-a65b-a702bd7a1468" providerId="ADAL" clId="{8570B33A-EFCA-4188-9E00-256A1A85D03B}" dt="2022-03-08T03:41:27.778" v="180" actId="1076"/>
          <ac:picMkLst>
            <pc:docMk/>
            <pc:sldMk cId="1462571754" sldId="650"/>
            <ac:picMk id="7" creationId="{9721A023-7143-49E4-B876-BA2CA540B5C8}"/>
          </ac:picMkLst>
        </pc:picChg>
      </pc:sldChg>
      <pc:sldChg chg="addSp delSp modSp add mod">
        <pc:chgData name="Lei San Agustin" userId="d8299a59-9786-404a-a65b-a702bd7a1468" providerId="ADAL" clId="{8570B33A-EFCA-4188-9E00-256A1A85D03B}" dt="2022-03-08T03:09:20.616" v="7" actId="12789"/>
        <pc:sldMkLst>
          <pc:docMk/>
          <pc:sldMk cId="3590345420" sldId="653"/>
        </pc:sldMkLst>
        <pc:spChg chg="add mod">
          <ac:chgData name="Lei San Agustin" userId="d8299a59-9786-404a-a65b-a702bd7a1468" providerId="ADAL" clId="{8570B33A-EFCA-4188-9E00-256A1A85D03B}" dt="2022-03-08T03:09:20.616" v="7" actId="12789"/>
          <ac:spMkLst>
            <pc:docMk/>
            <pc:sldMk cId="3590345420" sldId="653"/>
            <ac:spMk id="5" creationId="{D2C1412F-405F-4BCE-A0E0-42A16344BAD7}"/>
          </ac:spMkLst>
        </pc:spChg>
        <pc:spChg chg="del">
          <ac:chgData name="Lei San Agustin" userId="d8299a59-9786-404a-a65b-a702bd7a1468" providerId="ADAL" clId="{8570B33A-EFCA-4188-9E00-256A1A85D03B}" dt="2022-03-08T03:07:08.562" v="1" actId="478"/>
          <ac:spMkLst>
            <pc:docMk/>
            <pc:sldMk cId="3590345420" sldId="653"/>
            <ac:spMk id="7" creationId="{DAA945A5-8FEA-4C12-8848-FA2AE3698B17}"/>
          </ac:spMkLst>
        </pc:spChg>
        <pc:picChg chg="mod">
          <ac:chgData name="Lei San Agustin" userId="d8299a59-9786-404a-a65b-a702bd7a1468" providerId="ADAL" clId="{8570B33A-EFCA-4188-9E00-256A1A85D03B}" dt="2022-03-08T03:09:10.391" v="4" actId="14826"/>
          <ac:picMkLst>
            <pc:docMk/>
            <pc:sldMk cId="3590345420" sldId="653"/>
            <ac:picMk id="2" creationId="{00000000-0000-0000-0000-000000000000}"/>
          </ac:picMkLst>
        </pc:picChg>
      </pc:sldChg>
      <pc:sldChg chg="addSp delSp modSp add mod">
        <pc:chgData name="Lei San Agustin" userId="d8299a59-9786-404a-a65b-a702bd7a1468" providerId="ADAL" clId="{8570B33A-EFCA-4188-9E00-256A1A85D03B}" dt="2022-03-08T03:11:48.908" v="19" actId="14826"/>
        <pc:sldMkLst>
          <pc:docMk/>
          <pc:sldMk cId="212644494" sldId="654"/>
        </pc:sldMkLst>
        <pc:spChg chg="add mod">
          <ac:chgData name="Lei San Agustin" userId="d8299a59-9786-404a-a65b-a702bd7a1468" providerId="ADAL" clId="{8570B33A-EFCA-4188-9E00-256A1A85D03B}" dt="2022-03-08T03:11:31.460" v="18" actId="12789"/>
          <ac:spMkLst>
            <pc:docMk/>
            <pc:sldMk cId="212644494" sldId="654"/>
            <ac:spMk id="5" creationId="{BE63B8E9-9B4F-41F3-BAE1-B1DAB2CE0DDA}"/>
          </ac:spMkLst>
        </pc:spChg>
        <pc:spChg chg="del">
          <ac:chgData name="Lei San Agustin" userId="d8299a59-9786-404a-a65b-a702bd7a1468" providerId="ADAL" clId="{8570B33A-EFCA-4188-9E00-256A1A85D03B}" dt="2022-03-08T03:11:23.470" v="14" actId="478"/>
          <ac:spMkLst>
            <pc:docMk/>
            <pc:sldMk cId="212644494" sldId="654"/>
            <ac:spMk id="7" creationId="{DAA945A5-8FEA-4C12-8848-FA2AE3698B17}"/>
          </ac:spMkLst>
        </pc:spChg>
        <pc:picChg chg="mod">
          <ac:chgData name="Lei San Agustin" userId="d8299a59-9786-404a-a65b-a702bd7a1468" providerId="ADAL" clId="{8570B33A-EFCA-4188-9E00-256A1A85D03B}" dt="2022-03-08T03:11:48.908" v="19" actId="14826"/>
          <ac:picMkLst>
            <pc:docMk/>
            <pc:sldMk cId="212644494" sldId="654"/>
            <ac:picMk id="2" creationId="{00000000-0000-0000-0000-000000000000}"/>
          </ac:picMkLst>
        </pc:picChg>
      </pc:sldChg>
      <pc:sldChg chg="addSp delSp modSp add mod">
        <pc:chgData name="Lei San Agustin" userId="d8299a59-9786-404a-a65b-a702bd7a1468" providerId="ADAL" clId="{8570B33A-EFCA-4188-9E00-256A1A85D03B}" dt="2022-03-08T03:31:17.634" v="96" actId="14826"/>
        <pc:sldMkLst>
          <pc:docMk/>
          <pc:sldMk cId="3280114336" sldId="655"/>
        </pc:sldMkLst>
        <pc:spChg chg="add mod">
          <ac:chgData name="Lei San Agustin" userId="d8299a59-9786-404a-a65b-a702bd7a1468" providerId="ADAL" clId="{8570B33A-EFCA-4188-9E00-256A1A85D03B}" dt="2022-03-08T03:31:05.376" v="95" actId="12789"/>
          <ac:spMkLst>
            <pc:docMk/>
            <pc:sldMk cId="3280114336" sldId="655"/>
            <ac:spMk id="5" creationId="{8AB7F8C6-DEF3-4D4D-8B01-07D353A921D9}"/>
          </ac:spMkLst>
        </pc:spChg>
        <pc:spChg chg="del">
          <ac:chgData name="Lei San Agustin" userId="d8299a59-9786-404a-a65b-a702bd7a1468" providerId="ADAL" clId="{8570B33A-EFCA-4188-9E00-256A1A85D03B}" dt="2022-03-08T03:30:56.362" v="91" actId="478"/>
          <ac:spMkLst>
            <pc:docMk/>
            <pc:sldMk cId="3280114336" sldId="655"/>
            <ac:spMk id="7" creationId="{DAA945A5-8FEA-4C12-8848-FA2AE3698B17}"/>
          </ac:spMkLst>
        </pc:spChg>
        <pc:picChg chg="mod">
          <ac:chgData name="Lei San Agustin" userId="d8299a59-9786-404a-a65b-a702bd7a1468" providerId="ADAL" clId="{8570B33A-EFCA-4188-9E00-256A1A85D03B}" dt="2022-03-08T03:31:17.634" v="96" actId="14826"/>
          <ac:picMkLst>
            <pc:docMk/>
            <pc:sldMk cId="3280114336" sldId="655"/>
            <ac:picMk id="2" creationId="{00000000-0000-0000-0000-000000000000}"/>
          </ac:picMkLst>
        </pc:picChg>
      </pc:sldChg>
      <pc:sldChg chg="addSp delSp modSp add mod">
        <pc:chgData name="Lei San Agustin" userId="d8299a59-9786-404a-a65b-a702bd7a1468" providerId="ADAL" clId="{8570B33A-EFCA-4188-9E00-256A1A85D03B}" dt="2022-03-08T03:33:13.209" v="113" actId="14826"/>
        <pc:sldMkLst>
          <pc:docMk/>
          <pc:sldMk cId="2025272082" sldId="656"/>
        </pc:sldMkLst>
        <pc:spChg chg="add del mod">
          <ac:chgData name="Lei San Agustin" userId="d8299a59-9786-404a-a65b-a702bd7a1468" providerId="ADAL" clId="{8570B33A-EFCA-4188-9E00-256A1A85D03B}" dt="2022-03-08T03:32:42.901" v="106" actId="478"/>
          <ac:spMkLst>
            <pc:docMk/>
            <pc:sldMk cId="2025272082" sldId="656"/>
            <ac:spMk id="4" creationId="{047A06BA-7EEA-4BAE-8930-EDEA3EF54E7A}"/>
          </ac:spMkLst>
        </pc:spChg>
        <pc:spChg chg="del">
          <ac:chgData name="Lei San Agustin" userId="d8299a59-9786-404a-a65b-a702bd7a1468" providerId="ADAL" clId="{8570B33A-EFCA-4188-9E00-256A1A85D03B}" dt="2022-03-08T03:32:38.510" v="103" actId="478"/>
          <ac:spMkLst>
            <pc:docMk/>
            <pc:sldMk cId="2025272082" sldId="656"/>
            <ac:spMk id="5" creationId="{8AB7F8C6-DEF3-4D4D-8B01-07D353A921D9}"/>
          </ac:spMkLst>
        </pc:spChg>
        <pc:spChg chg="add mod">
          <ac:chgData name="Lei San Agustin" userId="d8299a59-9786-404a-a65b-a702bd7a1468" providerId="ADAL" clId="{8570B33A-EFCA-4188-9E00-256A1A85D03B}" dt="2022-03-08T03:32:59.264" v="112" actId="12789"/>
          <ac:spMkLst>
            <pc:docMk/>
            <pc:sldMk cId="2025272082" sldId="656"/>
            <ac:spMk id="7" creationId="{3CC9C5D4-DDCB-4269-A61E-32DA0D541060}"/>
          </ac:spMkLst>
        </pc:spChg>
        <pc:picChg chg="mod">
          <ac:chgData name="Lei San Agustin" userId="d8299a59-9786-404a-a65b-a702bd7a1468" providerId="ADAL" clId="{8570B33A-EFCA-4188-9E00-256A1A85D03B}" dt="2022-03-08T03:33:13.209" v="113" actId="14826"/>
          <ac:picMkLst>
            <pc:docMk/>
            <pc:sldMk cId="2025272082" sldId="656"/>
            <ac:picMk id="2" creationId="{00000000-0000-0000-0000-000000000000}"/>
          </ac:picMkLst>
        </pc:picChg>
      </pc:sldChg>
      <pc:sldChg chg="add del">
        <pc:chgData name="Lei San Agustin" userId="d8299a59-9786-404a-a65b-a702bd7a1468" providerId="ADAL" clId="{8570B33A-EFCA-4188-9E00-256A1A85D03B}" dt="2022-03-08T03:35:19.743" v="116" actId="47"/>
        <pc:sldMkLst>
          <pc:docMk/>
          <pc:sldMk cId="713355726" sldId="657"/>
        </pc:sldMkLst>
      </pc:sldChg>
      <pc:sldChg chg="addSp delSp modSp add mod">
        <pc:chgData name="Lei San Agustin" userId="d8299a59-9786-404a-a65b-a702bd7a1468" providerId="ADAL" clId="{8570B33A-EFCA-4188-9E00-256A1A85D03B}" dt="2022-03-08T03:35:57.585" v="124" actId="14826"/>
        <pc:sldMkLst>
          <pc:docMk/>
          <pc:sldMk cId="1642779740" sldId="657"/>
        </pc:sldMkLst>
        <pc:spChg chg="add mod">
          <ac:chgData name="Lei San Agustin" userId="d8299a59-9786-404a-a65b-a702bd7a1468" providerId="ADAL" clId="{8570B33A-EFCA-4188-9E00-256A1A85D03B}" dt="2022-03-08T03:35:45.096" v="123" actId="12789"/>
          <ac:spMkLst>
            <pc:docMk/>
            <pc:sldMk cId="1642779740" sldId="657"/>
            <ac:spMk id="5" creationId="{7788CEF2-00E4-422A-84B0-72BECDC81621}"/>
          </ac:spMkLst>
        </pc:spChg>
        <pc:spChg chg="del">
          <ac:chgData name="Lei San Agustin" userId="d8299a59-9786-404a-a65b-a702bd7a1468" providerId="ADAL" clId="{8570B33A-EFCA-4188-9E00-256A1A85D03B}" dt="2022-03-08T03:35:31.588" v="118" actId="478"/>
          <ac:spMkLst>
            <pc:docMk/>
            <pc:sldMk cId="1642779740" sldId="657"/>
            <ac:spMk id="7" creationId="{3CC9C5D4-DDCB-4269-A61E-32DA0D541060}"/>
          </ac:spMkLst>
        </pc:spChg>
        <pc:picChg chg="mod">
          <ac:chgData name="Lei San Agustin" userId="d8299a59-9786-404a-a65b-a702bd7a1468" providerId="ADAL" clId="{8570B33A-EFCA-4188-9E00-256A1A85D03B}" dt="2022-03-08T03:35:57.585" v="124" actId="14826"/>
          <ac:picMkLst>
            <pc:docMk/>
            <pc:sldMk cId="1642779740" sldId="657"/>
            <ac:picMk id="2" creationId="{00000000-0000-0000-0000-000000000000}"/>
          </ac:picMkLst>
        </pc:picChg>
      </pc:sldChg>
      <pc:sldChg chg="addSp delSp modSp add mod">
        <pc:chgData name="Lei San Agustin" userId="d8299a59-9786-404a-a65b-a702bd7a1468" providerId="ADAL" clId="{8570B33A-EFCA-4188-9E00-256A1A85D03B}" dt="2022-03-08T03:37:41.675" v="149" actId="14826"/>
        <pc:sldMkLst>
          <pc:docMk/>
          <pc:sldMk cId="966068653" sldId="658"/>
        </pc:sldMkLst>
        <pc:spChg chg="add del mod">
          <ac:chgData name="Lei San Agustin" userId="d8299a59-9786-404a-a65b-a702bd7a1468" providerId="ADAL" clId="{8570B33A-EFCA-4188-9E00-256A1A85D03B}" dt="2022-03-08T03:37:15.879" v="145" actId="478"/>
          <ac:spMkLst>
            <pc:docMk/>
            <pc:sldMk cId="966068653" sldId="658"/>
            <ac:spMk id="4" creationId="{87DE6413-169A-4761-854D-A44D3BABC0FA}"/>
          </ac:spMkLst>
        </pc:spChg>
        <pc:spChg chg="del">
          <ac:chgData name="Lei San Agustin" userId="d8299a59-9786-404a-a65b-a702bd7a1468" providerId="ADAL" clId="{8570B33A-EFCA-4188-9E00-256A1A85D03B}" dt="2022-03-08T03:37:10.505" v="143" actId="478"/>
          <ac:spMkLst>
            <pc:docMk/>
            <pc:sldMk cId="966068653" sldId="658"/>
            <ac:spMk id="5" creationId="{7788CEF2-00E4-422A-84B0-72BECDC81621}"/>
          </ac:spMkLst>
        </pc:spChg>
        <pc:spChg chg="add mod">
          <ac:chgData name="Lei San Agustin" userId="d8299a59-9786-404a-a65b-a702bd7a1468" providerId="ADAL" clId="{8570B33A-EFCA-4188-9E00-256A1A85D03B}" dt="2022-03-08T03:37:25.015" v="148" actId="12789"/>
          <ac:spMkLst>
            <pc:docMk/>
            <pc:sldMk cId="966068653" sldId="658"/>
            <ac:spMk id="7" creationId="{65DB96F0-3E57-4107-9F83-7BBBCA005DF6}"/>
          </ac:spMkLst>
        </pc:spChg>
        <pc:picChg chg="mod">
          <ac:chgData name="Lei San Agustin" userId="d8299a59-9786-404a-a65b-a702bd7a1468" providerId="ADAL" clId="{8570B33A-EFCA-4188-9E00-256A1A85D03B}" dt="2022-03-08T03:37:41.675" v="149" actId="14826"/>
          <ac:picMkLst>
            <pc:docMk/>
            <pc:sldMk cId="966068653" sldId="658"/>
            <ac:picMk id="2" creationId="{00000000-0000-0000-0000-000000000000}"/>
          </ac:picMkLst>
        </pc:picChg>
      </pc:sldChg>
      <pc:sldChg chg="addSp delSp modSp add mod">
        <pc:chgData name="Lei San Agustin" userId="d8299a59-9786-404a-a65b-a702bd7a1468" providerId="ADAL" clId="{8570B33A-EFCA-4188-9E00-256A1A85D03B}" dt="2022-03-08T03:39:18.478" v="168" actId="14826"/>
        <pc:sldMkLst>
          <pc:docMk/>
          <pc:sldMk cId="2983183750" sldId="659"/>
        </pc:sldMkLst>
        <pc:spChg chg="add mod">
          <ac:chgData name="Lei San Agustin" userId="d8299a59-9786-404a-a65b-a702bd7a1468" providerId="ADAL" clId="{8570B33A-EFCA-4188-9E00-256A1A85D03B}" dt="2022-03-08T03:39:05.448" v="167" actId="12789"/>
          <ac:spMkLst>
            <pc:docMk/>
            <pc:sldMk cId="2983183750" sldId="659"/>
            <ac:spMk id="5" creationId="{FCDECB3C-DF96-4DBA-A2F7-EC40276F8E08}"/>
          </ac:spMkLst>
        </pc:spChg>
        <pc:spChg chg="del">
          <ac:chgData name="Lei San Agustin" userId="d8299a59-9786-404a-a65b-a702bd7a1468" providerId="ADAL" clId="{8570B33A-EFCA-4188-9E00-256A1A85D03B}" dt="2022-03-08T03:38:56.760" v="163" actId="478"/>
          <ac:spMkLst>
            <pc:docMk/>
            <pc:sldMk cId="2983183750" sldId="659"/>
            <ac:spMk id="7" creationId="{65DB96F0-3E57-4107-9F83-7BBBCA005DF6}"/>
          </ac:spMkLst>
        </pc:spChg>
        <pc:picChg chg="mod">
          <ac:chgData name="Lei San Agustin" userId="d8299a59-9786-404a-a65b-a702bd7a1468" providerId="ADAL" clId="{8570B33A-EFCA-4188-9E00-256A1A85D03B}" dt="2022-03-08T03:39:18.478" v="168" actId="14826"/>
          <ac:picMkLst>
            <pc:docMk/>
            <pc:sldMk cId="2983183750" sldId="659"/>
            <ac:picMk id="2" creationId="{00000000-0000-0000-0000-000000000000}"/>
          </ac:picMkLst>
        </pc:picChg>
      </pc:sldChg>
      <pc:sldChg chg="addSp delSp modSp add mod">
        <pc:chgData name="Lei San Agustin" userId="d8299a59-9786-404a-a65b-a702bd7a1468" providerId="ADAL" clId="{8570B33A-EFCA-4188-9E00-256A1A85D03B}" dt="2022-03-08T03:40:56.364" v="178" actId="14826"/>
        <pc:sldMkLst>
          <pc:docMk/>
          <pc:sldMk cId="678695524" sldId="660"/>
        </pc:sldMkLst>
        <pc:spChg chg="add del mod">
          <ac:chgData name="Lei San Agustin" userId="d8299a59-9786-404a-a65b-a702bd7a1468" providerId="ADAL" clId="{8570B33A-EFCA-4188-9E00-256A1A85D03B}" dt="2022-03-08T03:40:37.376" v="174" actId="478"/>
          <ac:spMkLst>
            <pc:docMk/>
            <pc:sldMk cId="678695524" sldId="660"/>
            <ac:spMk id="4" creationId="{D95F2AF8-F04A-4E5E-AFD0-38DC92C1550E}"/>
          </ac:spMkLst>
        </pc:spChg>
        <pc:spChg chg="del">
          <ac:chgData name="Lei San Agustin" userId="d8299a59-9786-404a-a65b-a702bd7a1468" providerId="ADAL" clId="{8570B33A-EFCA-4188-9E00-256A1A85D03B}" dt="2022-03-08T03:40:30.802" v="172" actId="478"/>
          <ac:spMkLst>
            <pc:docMk/>
            <pc:sldMk cId="678695524" sldId="660"/>
            <ac:spMk id="5" creationId="{FCDECB3C-DF96-4DBA-A2F7-EC40276F8E08}"/>
          </ac:spMkLst>
        </pc:spChg>
        <pc:spChg chg="add mod">
          <ac:chgData name="Lei San Agustin" userId="d8299a59-9786-404a-a65b-a702bd7a1468" providerId="ADAL" clId="{8570B33A-EFCA-4188-9E00-256A1A85D03B}" dt="2022-03-08T03:40:44.573" v="177" actId="12789"/>
          <ac:spMkLst>
            <pc:docMk/>
            <pc:sldMk cId="678695524" sldId="660"/>
            <ac:spMk id="7" creationId="{30C59468-CF7C-4B85-BD14-3B748A7785E6}"/>
          </ac:spMkLst>
        </pc:spChg>
        <pc:picChg chg="mod">
          <ac:chgData name="Lei San Agustin" userId="d8299a59-9786-404a-a65b-a702bd7a1468" providerId="ADAL" clId="{8570B33A-EFCA-4188-9E00-256A1A85D03B}" dt="2022-03-08T03:40:56.364" v="178" actId="14826"/>
          <ac:picMkLst>
            <pc:docMk/>
            <pc:sldMk cId="678695524" sldId="660"/>
            <ac:picMk id="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F2D33-AB74-4EBE-8E5B-58B8E4E2A5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CDE6052-E8AA-44DA-A25E-0C4B04AD645D}">
      <dgm:prSet phldrT="[Text]" custT="1"/>
      <dgm:spPr/>
      <dgm:t>
        <a:bodyPr/>
        <a:lstStyle/>
        <a:p>
          <a:r>
            <a:rPr lang="en-GB" sz="1800" dirty="0"/>
            <a:t>codes of conduct </a:t>
          </a:r>
          <a:endParaRPr lang="en-AU" sz="1800" dirty="0"/>
        </a:p>
      </dgm:t>
    </dgm:pt>
    <dgm:pt modelId="{0B99F45D-9A01-4236-91CE-5B5CC2A0B1B6}" type="parTrans" cxnId="{C4F51C94-78CF-4742-BD5C-65373E818AFF}">
      <dgm:prSet/>
      <dgm:spPr/>
      <dgm:t>
        <a:bodyPr/>
        <a:lstStyle/>
        <a:p>
          <a:endParaRPr lang="en-AU"/>
        </a:p>
      </dgm:t>
    </dgm:pt>
    <dgm:pt modelId="{88A79402-1585-46E5-8DB6-3D9286959FAD}" type="sibTrans" cxnId="{C4F51C94-78CF-4742-BD5C-65373E818AFF}">
      <dgm:prSet/>
      <dgm:spPr/>
      <dgm:t>
        <a:bodyPr/>
        <a:lstStyle/>
        <a:p>
          <a:endParaRPr lang="en-AU"/>
        </a:p>
      </dgm:t>
    </dgm:pt>
    <dgm:pt modelId="{37434EDA-5364-45F8-8802-E6A04FB13587}">
      <dgm:prSet phldrT="[Text]" custT="1"/>
      <dgm:spPr/>
      <dgm:t>
        <a:bodyPr/>
        <a:lstStyle/>
        <a:p>
          <a:r>
            <a:rPr lang="en-GB" sz="1800" dirty="0"/>
            <a:t>codes of practice and practice standards</a:t>
          </a:r>
          <a:endParaRPr lang="en-AU" sz="1800" dirty="0"/>
        </a:p>
      </dgm:t>
    </dgm:pt>
    <dgm:pt modelId="{C04C3D1C-61D1-4AC6-B9CF-BE0F854DFBAE}" type="parTrans" cxnId="{694408FE-FF4A-4E7B-BD7E-65E962875392}">
      <dgm:prSet/>
      <dgm:spPr/>
      <dgm:t>
        <a:bodyPr/>
        <a:lstStyle/>
        <a:p>
          <a:endParaRPr lang="en-AU"/>
        </a:p>
      </dgm:t>
    </dgm:pt>
    <dgm:pt modelId="{A9424D46-FA18-40B0-8FAA-94FD7763D63A}" type="sibTrans" cxnId="{694408FE-FF4A-4E7B-BD7E-65E962875392}">
      <dgm:prSet/>
      <dgm:spPr/>
      <dgm:t>
        <a:bodyPr/>
        <a:lstStyle/>
        <a:p>
          <a:endParaRPr lang="en-AU"/>
        </a:p>
      </dgm:t>
    </dgm:pt>
    <dgm:pt modelId="{F51237A4-152D-4C2C-BAF4-40992FCB9CD5}">
      <dgm:prSet phldrT="[Text]" custT="1"/>
      <dgm:spPr/>
      <dgm:t>
        <a:bodyPr/>
        <a:lstStyle/>
        <a:p>
          <a:r>
            <a:rPr lang="en-GB" sz="1800" dirty="0"/>
            <a:t>guidelines</a:t>
          </a:r>
          <a:endParaRPr lang="en-AU" sz="1800" dirty="0"/>
        </a:p>
      </dgm:t>
    </dgm:pt>
    <dgm:pt modelId="{8EC1D2C5-2051-4A8C-B119-6A8EAB7B4DEA}" type="parTrans" cxnId="{AD34244D-1E8E-4F41-85B1-1D93834E67DA}">
      <dgm:prSet/>
      <dgm:spPr/>
      <dgm:t>
        <a:bodyPr/>
        <a:lstStyle/>
        <a:p>
          <a:endParaRPr lang="en-AU"/>
        </a:p>
      </dgm:t>
    </dgm:pt>
    <dgm:pt modelId="{B67D2A1D-ABF0-465A-9E7E-A447BAB6E5FA}" type="sibTrans" cxnId="{AD34244D-1E8E-4F41-85B1-1D93834E67DA}">
      <dgm:prSet/>
      <dgm:spPr/>
      <dgm:t>
        <a:bodyPr/>
        <a:lstStyle/>
        <a:p>
          <a:endParaRPr lang="en-AU"/>
        </a:p>
      </dgm:t>
    </dgm:pt>
    <dgm:pt modelId="{CB35FF4D-595C-4466-8412-78B37B0BA7C9}">
      <dgm:prSet phldrT="[Text]" custT="1"/>
      <dgm:spPr/>
      <dgm:t>
        <a:bodyPr/>
        <a:lstStyle/>
        <a:p>
          <a:r>
            <a:rPr lang="en-GB" sz="1800" dirty="0"/>
            <a:t>policies</a:t>
          </a:r>
          <a:endParaRPr lang="en-AU" sz="1800" dirty="0"/>
        </a:p>
      </dgm:t>
    </dgm:pt>
    <dgm:pt modelId="{2F174DBD-B4AE-40CE-BCA2-57D45380E2F0}" type="parTrans" cxnId="{FE3B5127-8B62-46BE-B4C3-92E0CD9ADC30}">
      <dgm:prSet/>
      <dgm:spPr/>
      <dgm:t>
        <a:bodyPr/>
        <a:lstStyle/>
        <a:p>
          <a:endParaRPr lang="en-AU"/>
        </a:p>
      </dgm:t>
    </dgm:pt>
    <dgm:pt modelId="{7BE178C7-5F43-4E5F-8BF1-9A7140D59A88}" type="sibTrans" cxnId="{FE3B5127-8B62-46BE-B4C3-92E0CD9ADC30}">
      <dgm:prSet/>
      <dgm:spPr/>
      <dgm:t>
        <a:bodyPr/>
        <a:lstStyle/>
        <a:p>
          <a:endParaRPr lang="en-AU"/>
        </a:p>
      </dgm:t>
    </dgm:pt>
    <dgm:pt modelId="{AB230712-BE7F-42E0-B0A1-14B0BF3A6BA0}">
      <dgm:prSet phldrT="[Text]" custT="1"/>
      <dgm:spPr/>
      <dgm:t>
        <a:bodyPr/>
        <a:lstStyle/>
        <a:p>
          <a:r>
            <a:rPr lang="en-GB" sz="1800" dirty="0"/>
            <a:t>policies</a:t>
          </a:r>
          <a:endParaRPr lang="en-AU" sz="1800" dirty="0"/>
        </a:p>
      </dgm:t>
    </dgm:pt>
    <dgm:pt modelId="{97B04493-6180-4C37-86E7-9C3BD2CA9AD1}" type="parTrans" cxnId="{50A5273A-9FC8-4C10-8F17-C30E08664D99}">
      <dgm:prSet/>
      <dgm:spPr/>
      <dgm:t>
        <a:bodyPr/>
        <a:lstStyle/>
        <a:p>
          <a:endParaRPr lang="en-AU"/>
        </a:p>
      </dgm:t>
    </dgm:pt>
    <dgm:pt modelId="{BC7702F3-A33E-4594-9EC0-518482A6041D}" type="sibTrans" cxnId="{50A5273A-9FC8-4C10-8F17-C30E08664D99}">
      <dgm:prSet/>
      <dgm:spPr/>
      <dgm:t>
        <a:bodyPr/>
        <a:lstStyle/>
        <a:p>
          <a:endParaRPr lang="en-AU"/>
        </a:p>
      </dgm:t>
    </dgm:pt>
    <dgm:pt modelId="{F493AB92-B73F-4335-BD20-9D8FFE2D40B5}">
      <dgm:prSet custT="1"/>
      <dgm:spPr/>
      <dgm:t>
        <a:bodyPr/>
        <a:lstStyle/>
        <a:p>
          <a:r>
            <a:rPr lang="en-GB" sz="1800" dirty="0"/>
            <a:t>procedures</a:t>
          </a:r>
          <a:endParaRPr lang="en-PH" sz="1800" dirty="0"/>
        </a:p>
      </dgm:t>
    </dgm:pt>
    <dgm:pt modelId="{A63D95E4-9713-482A-BEFB-3227578EAF84}" type="parTrans" cxnId="{9AA8AFD7-0450-4E84-B557-7C0659BBB8C7}">
      <dgm:prSet/>
      <dgm:spPr/>
      <dgm:t>
        <a:bodyPr/>
        <a:lstStyle/>
        <a:p>
          <a:endParaRPr lang="en-AU"/>
        </a:p>
      </dgm:t>
    </dgm:pt>
    <dgm:pt modelId="{7767A704-4677-48E0-8384-758D8BB0D44F}" type="sibTrans" cxnId="{9AA8AFD7-0450-4E84-B557-7C0659BBB8C7}">
      <dgm:prSet/>
      <dgm:spPr/>
      <dgm:t>
        <a:bodyPr/>
        <a:lstStyle/>
        <a:p>
          <a:endParaRPr lang="en-AU"/>
        </a:p>
      </dgm:t>
    </dgm:pt>
    <dgm:pt modelId="{3DB94557-75E2-4584-A2CA-5A707E48AAAB}">
      <dgm:prSet custT="1"/>
      <dgm:spPr/>
      <dgm:t>
        <a:bodyPr/>
        <a:lstStyle/>
        <a:p>
          <a:r>
            <a:rPr lang="en-GB" sz="1800" dirty="0"/>
            <a:t>protocols.</a:t>
          </a:r>
          <a:endParaRPr lang="en-PH" sz="1500" dirty="0"/>
        </a:p>
      </dgm:t>
    </dgm:pt>
    <dgm:pt modelId="{BC9332F9-5075-45D7-8373-566904EC2A0F}" type="parTrans" cxnId="{82FB49C1-1673-4D64-B235-CDBB282929EC}">
      <dgm:prSet/>
      <dgm:spPr/>
      <dgm:t>
        <a:bodyPr/>
        <a:lstStyle/>
        <a:p>
          <a:endParaRPr lang="en-AU"/>
        </a:p>
      </dgm:t>
    </dgm:pt>
    <dgm:pt modelId="{490230D0-4669-44C4-9433-4DABC222ACD0}" type="sibTrans" cxnId="{82FB49C1-1673-4D64-B235-CDBB282929EC}">
      <dgm:prSet/>
      <dgm:spPr/>
      <dgm:t>
        <a:bodyPr/>
        <a:lstStyle/>
        <a:p>
          <a:endParaRPr lang="en-AU"/>
        </a:p>
      </dgm:t>
    </dgm:pt>
    <dgm:pt modelId="{DAC1705D-0128-41CD-9BF1-C3D56BB183B5}" type="pres">
      <dgm:prSet presAssocID="{FBAF2D33-AB74-4EBE-8E5B-58B8E4E2A56A}" presName="diagram" presStyleCnt="0">
        <dgm:presLayoutVars>
          <dgm:dir/>
          <dgm:resizeHandles val="exact"/>
        </dgm:presLayoutVars>
      </dgm:prSet>
      <dgm:spPr/>
    </dgm:pt>
    <dgm:pt modelId="{BA8247A0-9DBF-4C25-AB27-285589B70038}" type="pres">
      <dgm:prSet presAssocID="{BCDE6052-E8AA-44DA-A25E-0C4B04AD645D}" presName="node" presStyleLbl="node1" presStyleIdx="0" presStyleCnt="7">
        <dgm:presLayoutVars>
          <dgm:bulletEnabled val="1"/>
        </dgm:presLayoutVars>
      </dgm:prSet>
      <dgm:spPr/>
    </dgm:pt>
    <dgm:pt modelId="{C1A862ED-DE6F-4283-91C4-7729DEED461D}" type="pres">
      <dgm:prSet presAssocID="{88A79402-1585-46E5-8DB6-3D9286959FAD}" presName="sibTrans" presStyleCnt="0"/>
      <dgm:spPr/>
    </dgm:pt>
    <dgm:pt modelId="{025CC780-9DA2-4F96-B9A7-8731A8015ABD}" type="pres">
      <dgm:prSet presAssocID="{37434EDA-5364-45F8-8802-E6A04FB13587}" presName="node" presStyleLbl="node1" presStyleIdx="1" presStyleCnt="7">
        <dgm:presLayoutVars>
          <dgm:bulletEnabled val="1"/>
        </dgm:presLayoutVars>
      </dgm:prSet>
      <dgm:spPr/>
    </dgm:pt>
    <dgm:pt modelId="{B85C3031-83B4-4D15-B22F-59F79036ECC7}" type="pres">
      <dgm:prSet presAssocID="{A9424D46-FA18-40B0-8FAA-94FD7763D63A}" presName="sibTrans" presStyleCnt="0"/>
      <dgm:spPr/>
    </dgm:pt>
    <dgm:pt modelId="{8019EF26-893B-43FB-9A16-8FACCC168977}" type="pres">
      <dgm:prSet presAssocID="{F51237A4-152D-4C2C-BAF4-40992FCB9CD5}" presName="node" presStyleLbl="node1" presStyleIdx="2" presStyleCnt="7">
        <dgm:presLayoutVars>
          <dgm:bulletEnabled val="1"/>
        </dgm:presLayoutVars>
      </dgm:prSet>
      <dgm:spPr/>
    </dgm:pt>
    <dgm:pt modelId="{4F29D859-54DC-444C-84F0-066098402B82}" type="pres">
      <dgm:prSet presAssocID="{B67D2A1D-ABF0-465A-9E7E-A447BAB6E5FA}" presName="sibTrans" presStyleCnt="0"/>
      <dgm:spPr/>
    </dgm:pt>
    <dgm:pt modelId="{5BB063E9-820C-463F-9D23-7714172001F7}" type="pres">
      <dgm:prSet presAssocID="{CB35FF4D-595C-4466-8412-78B37B0BA7C9}" presName="node" presStyleLbl="node1" presStyleIdx="3" presStyleCnt="7">
        <dgm:presLayoutVars>
          <dgm:bulletEnabled val="1"/>
        </dgm:presLayoutVars>
      </dgm:prSet>
      <dgm:spPr/>
    </dgm:pt>
    <dgm:pt modelId="{77ED8123-55E5-4977-BECC-C69F3F30C39A}" type="pres">
      <dgm:prSet presAssocID="{7BE178C7-5F43-4E5F-8BF1-9A7140D59A88}" presName="sibTrans" presStyleCnt="0"/>
      <dgm:spPr/>
    </dgm:pt>
    <dgm:pt modelId="{5EDEF431-D97A-4DFD-83C5-872E58C98642}" type="pres">
      <dgm:prSet presAssocID="{AB230712-BE7F-42E0-B0A1-14B0BF3A6BA0}" presName="node" presStyleLbl="node1" presStyleIdx="4" presStyleCnt="7">
        <dgm:presLayoutVars>
          <dgm:bulletEnabled val="1"/>
        </dgm:presLayoutVars>
      </dgm:prSet>
      <dgm:spPr/>
    </dgm:pt>
    <dgm:pt modelId="{77FE9B0D-9C89-411E-A0CD-62BED87AA2E8}" type="pres">
      <dgm:prSet presAssocID="{BC7702F3-A33E-4594-9EC0-518482A6041D}" presName="sibTrans" presStyleCnt="0"/>
      <dgm:spPr/>
    </dgm:pt>
    <dgm:pt modelId="{B27E63DE-3B57-46DF-8E7D-5CCD4A89A3F2}" type="pres">
      <dgm:prSet presAssocID="{F493AB92-B73F-4335-BD20-9D8FFE2D40B5}" presName="node" presStyleLbl="node1" presStyleIdx="5" presStyleCnt="7">
        <dgm:presLayoutVars>
          <dgm:bulletEnabled val="1"/>
        </dgm:presLayoutVars>
      </dgm:prSet>
      <dgm:spPr/>
    </dgm:pt>
    <dgm:pt modelId="{745F1097-D148-478B-839B-7E15A729D646}" type="pres">
      <dgm:prSet presAssocID="{7767A704-4677-48E0-8384-758D8BB0D44F}" presName="sibTrans" presStyleCnt="0"/>
      <dgm:spPr/>
    </dgm:pt>
    <dgm:pt modelId="{09622E40-1F3B-4546-98EA-1404669043ED}" type="pres">
      <dgm:prSet presAssocID="{3DB94557-75E2-4584-A2CA-5A707E48AAAB}" presName="node" presStyleLbl="node1" presStyleIdx="6" presStyleCnt="7">
        <dgm:presLayoutVars>
          <dgm:bulletEnabled val="1"/>
        </dgm:presLayoutVars>
      </dgm:prSet>
      <dgm:spPr/>
    </dgm:pt>
  </dgm:ptLst>
  <dgm:cxnLst>
    <dgm:cxn modelId="{7921BC14-ADBC-4086-B5FF-3B3F41271D1D}" type="presOf" srcId="{AB230712-BE7F-42E0-B0A1-14B0BF3A6BA0}" destId="{5EDEF431-D97A-4DFD-83C5-872E58C98642}" srcOrd="0" destOrd="0" presId="urn:microsoft.com/office/officeart/2005/8/layout/default"/>
    <dgm:cxn modelId="{FE3B5127-8B62-46BE-B4C3-92E0CD9ADC30}" srcId="{FBAF2D33-AB74-4EBE-8E5B-58B8E4E2A56A}" destId="{CB35FF4D-595C-4466-8412-78B37B0BA7C9}" srcOrd="3" destOrd="0" parTransId="{2F174DBD-B4AE-40CE-BCA2-57D45380E2F0}" sibTransId="{7BE178C7-5F43-4E5F-8BF1-9A7140D59A88}"/>
    <dgm:cxn modelId="{0153A52E-6206-4422-B912-CAA4188AFEB3}" type="presOf" srcId="{37434EDA-5364-45F8-8802-E6A04FB13587}" destId="{025CC780-9DA2-4F96-B9A7-8731A8015ABD}" srcOrd="0" destOrd="0" presId="urn:microsoft.com/office/officeart/2005/8/layout/default"/>
    <dgm:cxn modelId="{50A5273A-9FC8-4C10-8F17-C30E08664D99}" srcId="{FBAF2D33-AB74-4EBE-8E5B-58B8E4E2A56A}" destId="{AB230712-BE7F-42E0-B0A1-14B0BF3A6BA0}" srcOrd="4" destOrd="0" parTransId="{97B04493-6180-4C37-86E7-9C3BD2CA9AD1}" sibTransId="{BC7702F3-A33E-4594-9EC0-518482A6041D}"/>
    <dgm:cxn modelId="{B08B3669-47EB-481B-A0DA-948B16DEABE0}" type="presOf" srcId="{CB35FF4D-595C-4466-8412-78B37B0BA7C9}" destId="{5BB063E9-820C-463F-9D23-7714172001F7}" srcOrd="0" destOrd="0" presId="urn:microsoft.com/office/officeart/2005/8/layout/default"/>
    <dgm:cxn modelId="{AD34244D-1E8E-4F41-85B1-1D93834E67DA}" srcId="{FBAF2D33-AB74-4EBE-8E5B-58B8E4E2A56A}" destId="{F51237A4-152D-4C2C-BAF4-40992FCB9CD5}" srcOrd="2" destOrd="0" parTransId="{8EC1D2C5-2051-4A8C-B119-6A8EAB7B4DEA}" sibTransId="{B67D2A1D-ABF0-465A-9E7E-A447BAB6E5FA}"/>
    <dgm:cxn modelId="{FF09C788-D025-46D8-A44B-89868C21D6C8}" type="presOf" srcId="{FBAF2D33-AB74-4EBE-8E5B-58B8E4E2A56A}" destId="{DAC1705D-0128-41CD-9BF1-C3D56BB183B5}" srcOrd="0" destOrd="0" presId="urn:microsoft.com/office/officeart/2005/8/layout/default"/>
    <dgm:cxn modelId="{C4F51C94-78CF-4742-BD5C-65373E818AFF}" srcId="{FBAF2D33-AB74-4EBE-8E5B-58B8E4E2A56A}" destId="{BCDE6052-E8AA-44DA-A25E-0C4B04AD645D}" srcOrd="0" destOrd="0" parTransId="{0B99F45D-9A01-4236-91CE-5B5CC2A0B1B6}" sibTransId="{88A79402-1585-46E5-8DB6-3D9286959FAD}"/>
    <dgm:cxn modelId="{90D0CA9F-B092-4891-AD7B-118997328F47}" type="presOf" srcId="{BCDE6052-E8AA-44DA-A25E-0C4B04AD645D}" destId="{BA8247A0-9DBF-4C25-AB27-285589B70038}" srcOrd="0" destOrd="0" presId="urn:microsoft.com/office/officeart/2005/8/layout/default"/>
    <dgm:cxn modelId="{8CBD8EAF-F4C2-4651-92C0-57C610942009}" type="presOf" srcId="{F493AB92-B73F-4335-BD20-9D8FFE2D40B5}" destId="{B27E63DE-3B57-46DF-8E7D-5CCD4A89A3F2}" srcOrd="0" destOrd="0" presId="urn:microsoft.com/office/officeart/2005/8/layout/default"/>
    <dgm:cxn modelId="{D5A6A8B7-67F9-45C8-9281-30405A1A72A7}" type="presOf" srcId="{3DB94557-75E2-4584-A2CA-5A707E48AAAB}" destId="{09622E40-1F3B-4546-98EA-1404669043ED}" srcOrd="0" destOrd="0" presId="urn:microsoft.com/office/officeart/2005/8/layout/default"/>
    <dgm:cxn modelId="{82FB49C1-1673-4D64-B235-CDBB282929EC}" srcId="{FBAF2D33-AB74-4EBE-8E5B-58B8E4E2A56A}" destId="{3DB94557-75E2-4584-A2CA-5A707E48AAAB}" srcOrd="6" destOrd="0" parTransId="{BC9332F9-5075-45D7-8373-566904EC2A0F}" sibTransId="{490230D0-4669-44C4-9433-4DABC222ACD0}"/>
    <dgm:cxn modelId="{9AA8AFD7-0450-4E84-B557-7C0659BBB8C7}" srcId="{FBAF2D33-AB74-4EBE-8E5B-58B8E4E2A56A}" destId="{F493AB92-B73F-4335-BD20-9D8FFE2D40B5}" srcOrd="5" destOrd="0" parTransId="{A63D95E4-9713-482A-BEFB-3227578EAF84}" sibTransId="{7767A704-4677-48E0-8384-758D8BB0D44F}"/>
    <dgm:cxn modelId="{76AC5BF7-3A09-40A9-8AEB-CE5F7082FA41}" type="presOf" srcId="{F51237A4-152D-4C2C-BAF4-40992FCB9CD5}" destId="{8019EF26-893B-43FB-9A16-8FACCC168977}" srcOrd="0" destOrd="0" presId="urn:microsoft.com/office/officeart/2005/8/layout/default"/>
    <dgm:cxn modelId="{694408FE-FF4A-4E7B-BD7E-65E962875392}" srcId="{FBAF2D33-AB74-4EBE-8E5B-58B8E4E2A56A}" destId="{37434EDA-5364-45F8-8802-E6A04FB13587}" srcOrd="1" destOrd="0" parTransId="{C04C3D1C-61D1-4AC6-B9CF-BE0F854DFBAE}" sibTransId="{A9424D46-FA18-40B0-8FAA-94FD7763D63A}"/>
    <dgm:cxn modelId="{AE1A2628-1281-4BEC-B50B-DEDAC928335B}" type="presParOf" srcId="{DAC1705D-0128-41CD-9BF1-C3D56BB183B5}" destId="{BA8247A0-9DBF-4C25-AB27-285589B70038}" srcOrd="0" destOrd="0" presId="urn:microsoft.com/office/officeart/2005/8/layout/default"/>
    <dgm:cxn modelId="{9A00214C-A795-443D-9630-BB794DA9B593}" type="presParOf" srcId="{DAC1705D-0128-41CD-9BF1-C3D56BB183B5}" destId="{C1A862ED-DE6F-4283-91C4-7729DEED461D}" srcOrd="1" destOrd="0" presId="urn:microsoft.com/office/officeart/2005/8/layout/default"/>
    <dgm:cxn modelId="{F2B88111-CD8B-4250-8506-A5646CD2CABA}" type="presParOf" srcId="{DAC1705D-0128-41CD-9BF1-C3D56BB183B5}" destId="{025CC780-9DA2-4F96-B9A7-8731A8015ABD}" srcOrd="2" destOrd="0" presId="urn:microsoft.com/office/officeart/2005/8/layout/default"/>
    <dgm:cxn modelId="{D7748554-5F5C-4DE0-A244-BA152E627B86}" type="presParOf" srcId="{DAC1705D-0128-41CD-9BF1-C3D56BB183B5}" destId="{B85C3031-83B4-4D15-B22F-59F79036ECC7}" srcOrd="3" destOrd="0" presId="urn:microsoft.com/office/officeart/2005/8/layout/default"/>
    <dgm:cxn modelId="{A90BB60C-1DD2-44E0-8288-5A3A914238B0}" type="presParOf" srcId="{DAC1705D-0128-41CD-9BF1-C3D56BB183B5}" destId="{8019EF26-893B-43FB-9A16-8FACCC168977}" srcOrd="4" destOrd="0" presId="urn:microsoft.com/office/officeart/2005/8/layout/default"/>
    <dgm:cxn modelId="{4C63158B-BAD2-4F27-9A38-1AB83A004278}" type="presParOf" srcId="{DAC1705D-0128-41CD-9BF1-C3D56BB183B5}" destId="{4F29D859-54DC-444C-84F0-066098402B82}" srcOrd="5" destOrd="0" presId="urn:microsoft.com/office/officeart/2005/8/layout/default"/>
    <dgm:cxn modelId="{35457737-90D4-43A0-BDF6-339E758748BC}" type="presParOf" srcId="{DAC1705D-0128-41CD-9BF1-C3D56BB183B5}" destId="{5BB063E9-820C-463F-9D23-7714172001F7}" srcOrd="6" destOrd="0" presId="urn:microsoft.com/office/officeart/2005/8/layout/default"/>
    <dgm:cxn modelId="{BAD34674-82D9-452E-A3E6-83A3CC0DF7A0}" type="presParOf" srcId="{DAC1705D-0128-41CD-9BF1-C3D56BB183B5}" destId="{77ED8123-55E5-4977-BECC-C69F3F30C39A}" srcOrd="7" destOrd="0" presId="urn:microsoft.com/office/officeart/2005/8/layout/default"/>
    <dgm:cxn modelId="{DB610E3A-EEBF-4ACF-AE5F-9C0F404E9474}" type="presParOf" srcId="{DAC1705D-0128-41CD-9BF1-C3D56BB183B5}" destId="{5EDEF431-D97A-4DFD-83C5-872E58C98642}" srcOrd="8" destOrd="0" presId="urn:microsoft.com/office/officeart/2005/8/layout/default"/>
    <dgm:cxn modelId="{079E6A43-0B33-4127-B8FC-5F2DD4BC57A3}" type="presParOf" srcId="{DAC1705D-0128-41CD-9BF1-C3D56BB183B5}" destId="{77FE9B0D-9C89-411E-A0CD-62BED87AA2E8}" srcOrd="9" destOrd="0" presId="urn:microsoft.com/office/officeart/2005/8/layout/default"/>
    <dgm:cxn modelId="{4B6682DC-6B8A-4ECB-8F86-9E46F9B5CDCB}" type="presParOf" srcId="{DAC1705D-0128-41CD-9BF1-C3D56BB183B5}" destId="{B27E63DE-3B57-46DF-8E7D-5CCD4A89A3F2}" srcOrd="10" destOrd="0" presId="urn:microsoft.com/office/officeart/2005/8/layout/default"/>
    <dgm:cxn modelId="{69E2437C-4509-4B99-BE2E-C1D3572A2190}" type="presParOf" srcId="{DAC1705D-0128-41CD-9BF1-C3D56BB183B5}" destId="{745F1097-D148-478B-839B-7E15A729D646}" srcOrd="11" destOrd="0" presId="urn:microsoft.com/office/officeart/2005/8/layout/default"/>
    <dgm:cxn modelId="{E74BEEAF-5DD4-4265-ACF7-9B3BBA0FCCA4}" type="presParOf" srcId="{DAC1705D-0128-41CD-9BF1-C3D56BB183B5}" destId="{09622E40-1F3B-4546-98EA-1404669043ED}"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00E350F-F549-4AAF-A377-8AEDE98C6CE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B19232FA-583F-4E3E-AE6E-B2131CB0A447}">
      <dgm:prSet custT="1"/>
      <dgm:spPr/>
      <dgm:t>
        <a:bodyPr/>
        <a:lstStyle/>
        <a:p>
          <a:pPr>
            <a:buFont typeface="Wingdings" panose="05000000000000000000" pitchFamily="2" charset="2"/>
            <a:buChar char=""/>
          </a:pPr>
          <a:r>
            <a:rPr lang="en-AU" sz="2000" u="none" dirty="0"/>
            <a:t>They ensure that employees </a:t>
          </a:r>
          <a:r>
            <a:rPr lang="en-AU" sz="2000" dirty="0"/>
            <a:t>deliver services safely and effectively</a:t>
          </a:r>
          <a:r>
            <a:rPr lang="en-AU" sz="2000" u="none" dirty="0"/>
            <a:t>.</a:t>
          </a:r>
          <a:endParaRPr lang="en-US" sz="2000" u="none" dirty="0"/>
        </a:p>
      </dgm:t>
    </dgm:pt>
    <dgm:pt modelId="{5C2925B7-3CF3-4EDF-8401-9D72EFCAA7B2}" type="parTrans" cxnId="{21324B94-49AD-4F31-9A9F-D9B49F0D7295}">
      <dgm:prSet/>
      <dgm:spPr/>
      <dgm:t>
        <a:bodyPr/>
        <a:lstStyle/>
        <a:p>
          <a:endParaRPr lang="en-US"/>
        </a:p>
      </dgm:t>
    </dgm:pt>
    <dgm:pt modelId="{35466593-32F6-41C0-8853-EA0B8D6AF626}" type="sibTrans" cxnId="{21324B94-49AD-4F31-9A9F-D9B49F0D7295}">
      <dgm:prSet/>
      <dgm:spPr/>
      <dgm:t>
        <a:bodyPr/>
        <a:lstStyle/>
        <a:p>
          <a:endParaRPr lang="en-US"/>
        </a:p>
      </dgm:t>
    </dgm:pt>
    <dgm:pt modelId="{D9E1DEFC-B73A-4982-BF59-848900B8A8F5}">
      <dgm:prSet custT="1"/>
      <dgm:spPr/>
      <dgm:t>
        <a:bodyPr/>
        <a:lstStyle/>
        <a:p>
          <a:pPr>
            <a:buClr>
              <a:srgbClr val="404040"/>
            </a:buClr>
            <a:buFont typeface="Wingdings" panose="05000000000000000000" pitchFamily="2" charset="2"/>
            <a:buChar char=""/>
          </a:pPr>
          <a:r>
            <a:rPr lang="en-AU" sz="2000" u="none" dirty="0"/>
            <a:t>They ensure that business processes happen as smoothly as possible.</a:t>
          </a:r>
          <a:endParaRPr lang="en-US" sz="2000" u="none" dirty="0"/>
        </a:p>
      </dgm:t>
    </dgm:pt>
    <dgm:pt modelId="{40CD68C8-7FD6-4BB4-A43F-9E7EABFC9F55}" type="parTrans" cxnId="{13EF64C1-212E-462B-B985-176361997AB7}">
      <dgm:prSet/>
      <dgm:spPr/>
      <dgm:t>
        <a:bodyPr/>
        <a:lstStyle/>
        <a:p>
          <a:endParaRPr lang="en-US"/>
        </a:p>
      </dgm:t>
    </dgm:pt>
    <dgm:pt modelId="{8E838CD9-8673-46E8-90FE-F91220B5F8D9}" type="sibTrans" cxnId="{13EF64C1-212E-462B-B985-176361997AB7}">
      <dgm:prSet/>
      <dgm:spPr/>
      <dgm:t>
        <a:bodyPr/>
        <a:lstStyle/>
        <a:p>
          <a:endParaRPr lang="en-US"/>
        </a:p>
      </dgm:t>
    </dgm:pt>
    <dgm:pt modelId="{A05F31C3-2FDB-4DFB-8521-EE743601006A}">
      <dgm:prSet custT="1"/>
      <dgm:spPr/>
      <dgm:t>
        <a:bodyPr/>
        <a:lstStyle/>
        <a:p>
          <a:r>
            <a:rPr lang="en-AU" sz="2000" u="none" dirty="0"/>
            <a:t>They ensure that the way employees deliver services is consistent.</a:t>
          </a:r>
          <a:endParaRPr lang="en-US" sz="2000" u="none" dirty="0"/>
        </a:p>
      </dgm:t>
    </dgm:pt>
    <dgm:pt modelId="{F9B9E0C1-7CA3-4B24-8703-7FAE919C2BF2}" type="parTrans" cxnId="{9321E7D9-BAFE-46D8-9F53-0818CD35C9FE}">
      <dgm:prSet/>
      <dgm:spPr/>
      <dgm:t>
        <a:bodyPr/>
        <a:lstStyle/>
        <a:p>
          <a:endParaRPr lang="en-AU"/>
        </a:p>
      </dgm:t>
    </dgm:pt>
    <dgm:pt modelId="{8AA59FDC-514D-45FA-96FE-632F945E272A}" type="sibTrans" cxnId="{9321E7D9-BAFE-46D8-9F53-0818CD35C9FE}">
      <dgm:prSet/>
      <dgm:spPr/>
      <dgm:t>
        <a:bodyPr/>
        <a:lstStyle/>
        <a:p>
          <a:endParaRPr lang="en-AU"/>
        </a:p>
      </dgm:t>
    </dgm:pt>
    <dgm:pt modelId="{F8D66F83-7EB5-432F-A6D5-98B69097C78A}" type="pres">
      <dgm:prSet presAssocID="{200E350F-F549-4AAF-A377-8AEDE98C6CED}" presName="Name0" presStyleCnt="0">
        <dgm:presLayoutVars>
          <dgm:chMax val="7"/>
          <dgm:chPref val="7"/>
          <dgm:dir/>
        </dgm:presLayoutVars>
      </dgm:prSet>
      <dgm:spPr/>
    </dgm:pt>
    <dgm:pt modelId="{E16AD229-15B7-439F-AF80-ACAA99D2EE5D}" type="pres">
      <dgm:prSet presAssocID="{200E350F-F549-4AAF-A377-8AEDE98C6CED}" presName="Name1" presStyleCnt="0"/>
      <dgm:spPr/>
    </dgm:pt>
    <dgm:pt modelId="{D683F2CA-C858-4F66-B920-8B23AAAA444B}" type="pres">
      <dgm:prSet presAssocID="{200E350F-F549-4AAF-A377-8AEDE98C6CED}" presName="cycle" presStyleCnt="0"/>
      <dgm:spPr/>
    </dgm:pt>
    <dgm:pt modelId="{053B4FE3-7A67-40E7-B57E-D86885B9B1EE}" type="pres">
      <dgm:prSet presAssocID="{200E350F-F549-4AAF-A377-8AEDE98C6CED}" presName="srcNode" presStyleLbl="node1" presStyleIdx="0" presStyleCnt="3"/>
      <dgm:spPr/>
    </dgm:pt>
    <dgm:pt modelId="{A5AB6373-B3C0-432C-B2A9-3268B4D9CD2B}" type="pres">
      <dgm:prSet presAssocID="{200E350F-F549-4AAF-A377-8AEDE98C6CED}" presName="conn" presStyleLbl="parChTrans1D2" presStyleIdx="0" presStyleCnt="1"/>
      <dgm:spPr/>
    </dgm:pt>
    <dgm:pt modelId="{34F8B0EC-5A0E-4527-A4B5-10C8908F86FD}" type="pres">
      <dgm:prSet presAssocID="{200E350F-F549-4AAF-A377-8AEDE98C6CED}" presName="extraNode" presStyleLbl="node1" presStyleIdx="0" presStyleCnt="3"/>
      <dgm:spPr/>
    </dgm:pt>
    <dgm:pt modelId="{50038583-312F-48C8-8614-3C73E1BF8F41}" type="pres">
      <dgm:prSet presAssocID="{200E350F-F549-4AAF-A377-8AEDE98C6CED}" presName="dstNode" presStyleLbl="node1" presStyleIdx="0" presStyleCnt="3"/>
      <dgm:spPr/>
    </dgm:pt>
    <dgm:pt modelId="{BB0A2780-2891-43C4-9FF0-196868B5310C}" type="pres">
      <dgm:prSet presAssocID="{B19232FA-583F-4E3E-AE6E-B2131CB0A447}" presName="text_1" presStyleLbl="node1" presStyleIdx="0" presStyleCnt="3">
        <dgm:presLayoutVars>
          <dgm:bulletEnabled val="1"/>
        </dgm:presLayoutVars>
      </dgm:prSet>
      <dgm:spPr/>
    </dgm:pt>
    <dgm:pt modelId="{BB0F2D00-C910-4BCE-9B9D-B06F3D0C5A26}" type="pres">
      <dgm:prSet presAssocID="{B19232FA-583F-4E3E-AE6E-B2131CB0A447}" presName="accent_1" presStyleCnt="0"/>
      <dgm:spPr/>
    </dgm:pt>
    <dgm:pt modelId="{530DA872-AEA5-49F7-AE5C-D962F10B0139}" type="pres">
      <dgm:prSet presAssocID="{B19232FA-583F-4E3E-AE6E-B2131CB0A447}" presName="accentRepeatNode" presStyleLbl="solidFgAcc1" presStyleIdx="0" presStyleCnt="3"/>
      <dgm:spPr/>
    </dgm:pt>
    <dgm:pt modelId="{E9E7038E-CF2E-4DE6-87DD-456645964EF0}" type="pres">
      <dgm:prSet presAssocID="{A05F31C3-2FDB-4DFB-8521-EE743601006A}" presName="text_2" presStyleLbl="node1" presStyleIdx="1" presStyleCnt="3">
        <dgm:presLayoutVars>
          <dgm:bulletEnabled val="1"/>
        </dgm:presLayoutVars>
      </dgm:prSet>
      <dgm:spPr/>
    </dgm:pt>
    <dgm:pt modelId="{EE6C1377-2CDB-4EAA-A64C-7343A0B42526}" type="pres">
      <dgm:prSet presAssocID="{A05F31C3-2FDB-4DFB-8521-EE743601006A}" presName="accent_2" presStyleCnt="0"/>
      <dgm:spPr/>
    </dgm:pt>
    <dgm:pt modelId="{FF14333B-8524-4016-AB9F-9F1C4DA2EEDF}" type="pres">
      <dgm:prSet presAssocID="{A05F31C3-2FDB-4DFB-8521-EE743601006A}" presName="accentRepeatNode" presStyleLbl="solidFgAcc1" presStyleIdx="1" presStyleCnt="3"/>
      <dgm:spPr/>
    </dgm:pt>
    <dgm:pt modelId="{E7BFFF8A-21FF-4E70-8B4E-4D5F3E94671A}" type="pres">
      <dgm:prSet presAssocID="{D9E1DEFC-B73A-4982-BF59-848900B8A8F5}" presName="text_3" presStyleLbl="node1" presStyleIdx="2" presStyleCnt="3">
        <dgm:presLayoutVars>
          <dgm:bulletEnabled val="1"/>
        </dgm:presLayoutVars>
      </dgm:prSet>
      <dgm:spPr/>
    </dgm:pt>
    <dgm:pt modelId="{0672FDD7-79ED-4503-8941-080E924096AA}" type="pres">
      <dgm:prSet presAssocID="{D9E1DEFC-B73A-4982-BF59-848900B8A8F5}" presName="accent_3" presStyleCnt="0"/>
      <dgm:spPr/>
    </dgm:pt>
    <dgm:pt modelId="{024EEFD8-4C8D-45C9-93DB-8756F058F39E}" type="pres">
      <dgm:prSet presAssocID="{D9E1DEFC-B73A-4982-BF59-848900B8A8F5}" presName="accentRepeatNode" presStyleLbl="solidFgAcc1" presStyleIdx="2" presStyleCnt="3"/>
      <dgm:spPr/>
    </dgm:pt>
  </dgm:ptLst>
  <dgm:cxnLst>
    <dgm:cxn modelId="{07A07D06-581D-4603-8ABD-D272D2E6C046}" type="presOf" srcId="{B19232FA-583F-4E3E-AE6E-B2131CB0A447}" destId="{BB0A2780-2891-43C4-9FF0-196868B5310C}" srcOrd="0" destOrd="0" presId="urn:microsoft.com/office/officeart/2008/layout/VerticalCurvedList"/>
    <dgm:cxn modelId="{CF8C4E65-A5A4-48EA-9081-1D96E7CCF489}" type="presOf" srcId="{35466593-32F6-41C0-8853-EA0B8D6AF626}" destId="{A5AB6373-B3C0-432C-B2A9-3268B4D9CD2B}" srcOrd="0" destOrd="0" presId="urn:microsoft.com/office/officeart/2008/layout/VerticalCurvedList"/>
    <dgm:cxn modelId="{A8494C75-A8DC-4C45-A8FF-EB0CC03A5394}" type="presOf" srcId="{A05F31C3-2FDB-4DFB-8521-EE743601006A}" destId="{E9E7038E-CF2E-4DE6-87DD-456645964EF0}" srcOrd="0" destOrd="0" presId="urn:microsoft.com/office/officeart/2008/layout/VerticalCurvedList"/>
    <dgm:cxn modelId="{8B9A1F82-30AD-40CF-A480-2FAE7F511D4D}" type="presOf" srcId="{D9E1DEFC-B73A-4982-BF59-848900B8A8F5}" destId="{E7BFFF8A-21FF-4E70-8B4E-4D5F3E94671A}" srcOrd="0" destOrd="0" presId="urn:microsoft.com/office/officeart/2008/layout/VerticalCurvedList"/>
    <dgm:cxn modelId="{21324B94-49AD-4F31-9A9F-D9B49F0D7295}" srcId="{200E350F-F549-4AAF-A377-8AEDE98C6CED}" destId="{B19232FA-583F-4E3E-AE6E-B2131CB0A447}" srcOrd="0" destOrd="0" parTransId="{5C2925B7-3CF3-4EDF-8401-9D72EFCAA7B2}" sibTransId="{35466593-32F6-41C0-8853-EA0B8D6AF626}"/>
    <dgm:cxn modelId="{F54134B3-5656-4307-B6BC-3DAE11A22804}" type="presOf" srcId="{200E350F-F549-4AAF-A377-8AEDE98C6CED}" destId="{F8D66F83-7EB5-432F-A6D5-98B69097C78A}" srcOrd="0" destOrd="0" presId="urn:microsoft.com/office/officeart/2008/layout/VerticalCurvedList"/>
    <dgm:cxn modelId="{13EF64C1-212E-462B-B985-176361997AB7}" srcId="{200E350F-F549-4AAF-A377-8AEDE98C6CED}" destId="{D9E1DEFC-B73A-4982-BF59-848900B8A8F5}" srcOrd="2" destOrd="0" parTransId="{40CD68C8-7FD6-4BB4-A43F-9E7EABFC9F55}" sibTransId="{8E838CD9-8673-46E8-90FE-F91220B5F8D9}"/>
    <dgm:cxn modelId="{9321E7D9-BAFE-46D8-9F53-0818CD35C9FE}" srcId="{200E350F-F549-4AAF-A377-8AEDE98C6CED}" destId="{A05F31C3-2FDB-4DFB-8521-EE743601006A}" srcOrd="1" destOrd="0" parTransId="{F9B9E0C1-7CA3-4B24-8703-7FAE919C2BF2}" sibTransId="{8AA59FDC-514D-45FA-96FE-632F945E272A}"/>
    <dgm:cxn modelId="{D491A11A-6D94-4FA7-BAA5-3D9438ABA5E9}" type="presParOf" srcId="{F8D66F83-7EB5-432F-A6D5-98B69097C78A}" destId="{E16AD229-15B7-439F-AF80-ACAA99D2EE5D}" srcOrd="0" destOrd="0" presId="urn:microsoft.com/office/officeart/2008/layout/VerticalCurvedList"/>
    <dgm:cxn modelId="{D1BD2BA4-E12B-4276-ACB1-35E329C86317}" type="presParOf" srcId="{E16AD229-15B7-439F-AF80-ACAA99D2EE5D}" destId="{D683F2CA-C858-4F66-B920-8B23AAAA444B}" srcOrd="0" destOrd="0" presId="urn:microsoft.com/office/officeart/2008/layout/VerticalCurvedList"/>
    <dgm:cxn modelId="{534CC824-5235-4715-B78C-215A9B7FB214}" type="presParOf" srcId="{D683F2CA-C858-4F66-B920-8B23AAAA444B}" destId="{053B4FE3-7A67-40E7-B57E-D86885B9B1EE}" srcOrd="0" destOrd="0" presId="urn:microsoft.com/office/officeart/2008/layout/VerticalCurvedList"/>
    <dgm:cxn modelId="{7FBCF2B1-65A6-4571-A4DB-D44646E0434C}" type="presParOf" srcId="{D683F2CA-C858-4F66-B920-8B23AAAA444B}" destId="{A5AB6373-B3C0-432C-B2A9-3268B4D9CD2B}" srcOrd="1" destOrd="0" presId="urn:microsoft.com/office/officeart/2008/layout/VerticalCurvedList"/>
    <dgm:cxn modelId="{CF309B74-C1D9-4A27-8DF4-74980C34F6D6}" type="presParOf" srcId="{D683F2CA-C858-4F66-B920-8B23AAAA444B}" destId="{34F8B0EC-5A0E-4527-A4B5-10C8908F86FD}" srcOrd="2" destOrd="0" presId="urn:microsoft.com/office/officeart/2008/layout/VerticalCurvedList"/>
    <dgm:cxn modelId="{635293D3-5AE4-4E54-97E1-0FAE561DA38D}" type="presParOf" srcId="{D683F2CA-C858-4F66-B920-8B23AAAA444B}" destId="{50038583-312F-48C8-8614-3C73E1BF8F41}" srcOrd="3" destOrd="0" presId="urn:microsoft.com/office/officeart/2008/layout/VerticalCurvedList"/>
    <dgm:cxn modelId="{6DF74748-0A43-4746-8EAA-9E1B4BE83624}" type="presParOf" srcId="{E16AD229-15B7-439F-AF80-ACAA99D2EE5D}" destId="{BB0A2780-2891-43C4-9FF0-196868B5310C}" srcOrd="1" destOrd="0" presId="urn:microsoft.com/office/officeart/2008/layout/VerticalCurvedList"/>
    <dgm:cxn modelId="{492D37F0-A275-488B-821E-D37C0403F43D}" type="presParOf" srcId="{E16AD229-15B7-439F-AF80-ACAA99D2EE5D}" destId="{BB0F2D00-C910-4BCE-9B9D-B06F3D0C5A26}" srcOrd="2" destOrd="0" presId="urn:microsoft.com/office/officeart/2008/layout/VerticalCurvedList"/>
    <dgm:cxn modelId="{67823D24-CB5D-482F-BEFA-6C42B5351731}" type="presParOf" srcId="{BB0F2D00-C910-4BCE-9B9D-B06F3D0C5A26}" destId="{530DA872-AEA5-49F7-AE5C-D962F10B0139}" srcOrd="0" destOrd="0" presId="urn:microsoft.com/office/officeart/2008/layout/VerticalCurvedList"/>
    <dgm:cxn modelId="{3464C134-053C-4D41-8A11-8CD39C9943D2}" type="presParOf" srcId="{E16AD229-15B7-439F-AF80-ACAA99D2EE5D}" destId="{E9E7038E-CF2E-4DE6-87DD-456645964EF0}" srcOrd="3" destOrd="0" presId="urn:microsoft.com/office/officeart/2008/layout/VerticalCurvedList"/>
    <dgm:cxn modelId="{758A01F2-E945-42C7-BE03-4F31946E775F}" type="presParOf" srcId="{E16AD229-15B7-439F-AF80-ACAA99D2EE5D}" destId="{EE6C1377-2CDB-4EAA-A64C-7343A0B42526}" srcOrd="4" destOrd="0" presId="urn:microsoft.com/office/officeart/2008/layout/VerticalCurvedList"/>
    <dgm:cxn modelId="{225AE64E-3948-4CAE-8424-762EDB62613F}" type="presParOf" srcId="{EE6C1377-2CDB-4EAA-A64C-7343A0B42526}" destId="{FF14333B-8524-4016-AB9F-9F1C4DA2EEDF}" srcOrd="0" destOrd="0" presId="urn:microsoft.com/office/officeart/2008/layout/VerticalCurvedList"/>
    <dgm:cxn modelId="{21615F18-CA87-477F-B8B6-834801EED75C}" type="presParOf" srcId="{E16AD229-15B7-439F-AF80-ACAA99D2EE5D}" destId="{E7BFFF8A-21FF-4E70-8B4E-4D5F3E94671A}" srcOrd="5" destOrd="0" presId="urn:microsoft.com/office/officeart/2008/layout/VerticalCurvedList"/>
    <dgm:cxn modelId="{5309DB03-3ABD-4DBC-A320-2CCC511960DF}" type="presParOf" srcId="{E16AD229-15B7-439F-AF80-ACAA99D2EE5D}" destId="{0672FDD7-79ED-4503-8941-080E924096AA}" srcOrd="6" destOrd="0" presId="urn:microsoft.com/office/officeart/2008/layout/VerticalCurvedList"/>
    <dgm:cxn modelId="{3F68992E-22B5-4986-A1D6-817CD59925D9}" type="presParOf" srcId="{0672FDD7-79ED-4503-8941-080E924096AA}" destId="{024EEFD8-4C8D-45C9-93DB-8756F058F39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88E0DC6-8D1D-4FEE-83AF-D9FE3B4161A8}"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PH"/>
        </a:p>
      </dgm:t>
    </dgm:pt>
    <dgm:pt modelId="{6AE480B4-D8C4-4D51-8810-D973093ABFBC}">
      <dgm:prSet phldrT="[Text]" custT="1"/>
      <dgm:spPr/>
      <dgm:t>
        <a:bodyPr/>
        <a:lstStyle/>
        <a:p>
          <a:r>
            <a:rPr lang="en-PH" sz="1600" b="1" dirty="0"/>
            <a:t>Commit</a:t>
          </a:r>
        </a:p>
      </dgm:t>
    </dgm:pt>
    <dgm:pt modelId="{5BCCC54B-D5FA-46A7-A457-480CA38A6B1D}" type="parTrans" cxnId="{05C72362-BD71-4C13-9DEE-9D01BEE68D45}">
      <dgm:prSet/>
      <dgm:spPr/>
      <dgm:t>
        <a:bodyPr/>
        <a:lstStyle/>
        <a:p>
          <a:endParaRPr lang="en-PH"/>
        </a:p>
      </dgm:t>
    </dgm:pt>
    <dgm:pt modelId="{88CB4EF0-4306-4740-84B4-FA2A2F868EC9}" type="sibTrans" cxnId="{05C72362-BD71-4C13-9DEE-9D01BEE68D45}">
      <dgm:prSet/>
      <dgm:spPr/>
      <dgm:t>
        <a:bodyPr/>
        <a:lstStyle/>
        <a:p>
          <a:endParaRPr lang="en-PH"/>
        </a:p>
      </dgm:t>
    </dgm:pt>
    <dgm:pt modelId="{5EC47040-09C0-4510-9699-7373D390542D}">
      <dgm:prSet phldrT="[Text]" custT="1"/>
      <dgm:spPr/>
      <dgm:t>
        <a:bodyPr/>
        <a:lstStyle/>
        <a:p>
          <a:r>
            <a:rPr lang="en-PH" sz="1600" b="1" dirty="0"/>
            <a:t>Design</a:t>
          </a:r>
        </a:p>
      </dgm:t>
    </dgm:pt>
    <dgm:pt modelId="{6725E038-68A2-437E-9246-B5EB6486F52D}" type="parTrans" cxnId="{37EF338E-892F-4421-82B7-CD18025BD5B3}">
      <dgm:prSet/>
      <dgm:spPr/>
      <dgm:t>
        <a:bodyPr/>
        <a:lstStyle/>
        <a:p>
          <a:endParaRPr lang="en-PH"/>
        </a:p>
      </dgm:t>
    </dgm:pt>
    <dgm:pt modelId="{9405333D-0529-4C76-A885-DDA082ED31C9}" type="sibTrans" cxnId="{37EF338E-892F-4421-82B7-CD18025BD5B3}">
      <dgm:prSet/>
      <dgm:spPr/>
      <dgm:t>
        <a:bodyPr/>
        <a:lstStyle/>
        <a:p>
          <a:endParaRPr lang="en-PH"/>
        </a:p>
      </dgm:t>
    </dgm:pt>
    <dgm:pt modelId="{6BE4F681-7FA0-4BA4-B394-C6694847623D}">
      <dgm:prSet phldrT="[Text]" custT="1"/>
      <dgm:spPr/>
      <dgm:t>
        <a:bodyPr/>
        <a:lstStyle/>
        <a:p>
          <a:r>
            <a:rPr lang="en-PH" sz="1600" b="1" dirty="0"/>
            <a:t>Deliver</a:t>
          </a:r>
        </a:p>
      </dgm:t>
    </dgm:pt>
    <dgm:pt modelId="{C439D9D4-7221-4EFC-A532-F47608F75DE2}" type="parTrans" cxnId="{6EF4F0E4-B77A-4857-981E-C3BB4258E494}">
      <dgm:prSet/>
      <dgm:spPr/>
      <dgm:t>
        <a:bodyPr/>
        <a:lstStyle/>
        <a:p>
          <a:endParaRPr lang="en-PH"/>
        </a:p>
      </dgm:t>
    </dgm:pt>
    <dgm:pt modelId="{28BA7EF1-3F8B-430D-9D49-C32A6DF4D39F}" type="sibTrans" cxnId="{6EF4F0E4-B77A-4857-981E-C3BB4258E494}">
      <dgm:prSet/>
      <dgm:spPr/>
      <dgm:t>
        <a:bodyPr/>
        <a:lstStyle/>
        <a:p>
          <a:endParaRPr lang="en-PH"/>
        </a:p>
      </dgm:t>
    </dgm:pt>
    <dgm:pt modelId="{BF865345-72EE-45E0-8016-F631C655856A}">
      <dgm:prSet phldrT="[Text]" custT="1"/>
      <dgm:spPr/>
      <dgm:t>
        <a:bodyPr/>
        <a:lstStyle/>
        <a:p>
          <a:r>
            <a:rPr lang="en-PH" sz="1600" b="1" dirty="0"/>
            <a:t>Improve</a:t>
          </a:r>
          <a:endParaRPr lang="en-PH" sz="1200" b="1" dirty="0"/>
        </a:p>
      </dgm:t>
    </dgm:pt>
    <dgm:pt modelId="{D149728B-2722-41DC-977B-63E7F703F98F}" type="parTrans" cxnId="{27549041-4BF6-43ED-AE27-613838CC5FB0}">
      <dgm:prSet/>
      <dgm:spPr/>
      <dgm:t>
        <a:bodyPr/>
        <a:lstStyle/>
        <a:p>
          <a:endParaRPr lang="en-PH"/>
        </a:p>
      </dgm:t>
    </dgm:pt>
    <dgm:pt modelId="{0AEFAA27-0237-48F0-8337-58D92E88B687}" type="sibTrans" cxnId="{27549041-4BF6-43ED-AE27-613838CC5FB0}">
      <dgm:prSet/>
      <dgm:spPr/>
      <dgm:t>
        <a:bodyPr/>
        <a:lstStyle/>
        <a:p>
          <a:endParaRPr lang="en-PH"/>
        </a:p>
      </dgm:t>
    </dgm:pt>
    <dgm:pt modelId="{49192EA5-4781-499B-8866-9C515C3CCBF3}" type="pres">
      <dgm:prSet presAssocID="{488E0DC6-8D1D-4FEE-83AF-D9FE3B4161A8}" presName="cycle" presStyleCnt="0">
        <dgm:presLayoutVars>
          <dgm:dir/>
          <dgm:resizeHandles val="exact"/>
        </dgm:presLayoutVars>
      </dgm:prSet>
      <dgm:spPr/>
    </dgm:pt>
    <dgm:pt modelId="{8DF907AB-32CE-4D62-9872-1FFF8DE35FF5}" type="pres">
      <dgm:prSet presAssocID="{6AE480B4-D8C4-4D51-8810-D973093ABFBC}" presName="node" presStyleLbl="node1" presStyleIdx="0" presStyleCnt="4" custScaleX="110004" custScaleY="110004">
        <dgm:presLayoutVars>
          <dgm:bulletEnabled val="1"/>
        </dgm:presLayoutVars>
      </dgm:prSet>
      <dgm:spPr/>
    </dgm:pt>
    <dgm:pt modelId="{EF045120-6F0C-477B-B7D9-EEE28F6FF011}" type="pres">
      <dgm:prSet presAssocID="{88CB4EF0-4306-4740-84B4-FA2A2F868EC9}" presName="sibTrans" presStyleLbl="sibTrans2D1" presStyleIdx="0" presStyleCnt="4"/>
      <dgm:spPr/>
    </dgm:pt>
    <dgm:pt modelId="{A7C9CDC9-8339-4E47-B418-3B9B0AB1397D}" type="pres">
      <dgm:prSet presAssocID="{88CB4EF0-4306-4740-84B4-FA2A2F868EC9}" presName="connectorText" presStyleLbl="sibTrans2D1" presStyleIdx="0" presStyleCnt="4"/>
      <dgm:spPr/>
    </dgm:pt>
    <dgm:pt modelId="{D25ADE09-7DE9-48FF-85B4-85A0A330EE05}" type="pres">
      <dgm:prSet presAssocID="{5EC47040-09C0-4510-9699-7373D390542D}" presName="node" presStyleLbl="node1" presStyleIdx="1" presStyleCnt="4" custScaleX="103533" custScaleY="103533">
        <dgm:presLayoutVars>
          <dgm:bulletEnabled val="1"/>
        </dgm:presLayoutVars>
      </dgm:prSet>
      <dgm:spPr/>
    </dgm:pt>
    <dgm:pt modelId="{C494A402-FF4B-40BB-890F-E2E28601030B}" type="pres">
      <dgm:prSet presAssocID="{9405333D-0529-4C76-A885-DDA082ED31C9}" presName="sibTrans" presStyleLbl="sibTrans2D1" presStyleIdx="1" presStyleCnt="4"/>
      <dgm:spPr/>
    </dgm:pt>
    <dgm:pt modelId="{0B0AFF17-0985-47A8-B8B3-64BC0F1CC736}" type="pres">
      <dgm:prSet presAssocID="{9405333D-0529-4C76-A885-DDA082ED31C9}" presName="connectorText" presStyleLbl="sibTrans2D1" presStyleIdx="1" presStyleCnt="4"/>
      <dgm:spPr/>
    </dgm:pt>
    <dgm:pt modelId="{2670B001-7A53-4551-8C75-0F1A0CA8D405}" type="pres">
      <dgm:prSet presAssocID="{6BE4F681-7FA0-4BA4-B394-C6694847623D}" presName="node" presStyleLbl="node1" presStyleIdx="2" presStyleCnt="4" custScaleX="110004" custScaleY="110004">
        <dgm:presLayoutVars>
          <dgm:bulletEnabled val="1"/>
        </dgm:presLayoutVars>
      </dgm:prSet>
      <dgm:spPr/>
    </dgm:pt>
    <dgm:pt modelId="{A87D621F-2091-46E5-92E9-1156DF8B8F44}" type="pres">
      <dgm:prSet presAssocID="{28BA7EF1-3F8B-430D-9D49-C32A6DF4D39F}" presName="sibTrans" presStyleLbl="sibTrans2D1" presStyleIdx="2" presStyleCnt="4"/>
      <dgm:spPr/>
    </dgm:pt>
    <dgm:pt modelId="{B0536BC7-8888-459C-8838-333D22F4B785}" type="pres">
      <dgm:prSet presAssocID="{28BA7EF1-3F8B-430D-9D49-C32A6DF4D39F}" presName="connectorText" presStyleLbl="sibTrans2D1" presStyleIdx="2" presStyleCnt="4"/>
      <dgm:spPr/>
    </dgm:pt>
    <dgm:pt modelId="{9AE2006B-C0BF-40FC-8AB4-D0C80BB42C87}" type="pres">
      <dgm:prSet presAssocID="{BF865345-72EE-45E0-8016-F631C655856A}" presName="node" presStyleLbl="node1" presStyleIdx="3" presStyleCnt="4" custScaleX="110004" custScaleY="110004">
        <dgm:presLayoutVars>
          <dgm:bulletEnabled val="1"/>
        </dgm:presLayoutVars>
      </dgm:prSet>
      <dgm:spPr/>
    </dgm:pt>
    <dgm:pt modelId="{3FB6DA6C-1B20-4F21-9190-022376CEE8F9}" type="pres">
      <dgm:prSet presAssocID="{0AEFAA27-0237-48F0-8337-58D92E88B687}" presName="sibTrans" presStyleLbl="sibTrans2D1" presStyleIdx="3" presStyleCnt="4"/>
      <dgm:spPr/>
    </dgm:pt>
    <dgm:pt modelId="{8492012E-A716-423F-ACA0-C97686D16026}" type="pres">
      <dgm:prSet presAssocID="{0AEFAA27-0237-48F0-8337-58D92E88B687}" presName="connectorText" presStyleLbl="sibTrans2D1" presStyleIdx="3" presStyleCnt="4"/>
      <dgm:spPr/>
    </dgm:pt>
  </dgm:ptLst>
  <dgm:cxnLst>
    <dgm:cxn modelId="{EC939A2E-D5AA-402A-98B2-C332CDD3907E}" type="presOf" srcId="{28BA7EF1-3F8B-430D-9D49-C32A6DF4D39F}" destId="{B0536BC7-8888-459C-8838-333D22F4B785}" srcOrd="1" destOrd="0" presId="urn:microsoft.com/office/officeart/2005/8/layout/cycle2"/>
    <dgm:cxn modelId="{41C4A02F-C4EA-40AB-9EFA-AE60414C467B}" type="presOf" srcId="{0AEFAA27-0237-48F0-8337-58D92E88B687}" destId="{3FB6DA6C-1B20-4F21-9190-022376CEE8F9}" srcOrd="0" destOrd="0" presId="urn:microsoft.com/office/officeart/2005/8/layout/cycle2"/>
    <dgm:cxn modelId="{4E70E73B-8B19-4CC3-A37F-C7AEA92BEA9F}" type="presOf" srcId="{6BE4F681-7FA0-4BA4-B394-C6694847623D}" destId="{2670B001-7A53-4551-8C75-0F1A0CA8D405}" srcOrd="0" destOrd="0" presId="urn:microsoft.com/office/officeart/2005/8/layout/cycle2"/>
    <dgm:cxn modelId="{27549041-4BF6-43ED-AE27-613838CC5FB0}" srcId="{488E0DC6-8D1D-4FEE-83AF-D9FE3B4161A8}" destId="{BF865345-72EE-45E0-8016-F631C655856A}" srcOrd="3" destOrd="0" parTransId="{D149728B-2722-41DC-977B-63E7F703F98F}" sibTransId="{0AEFAA27-0237-48F0-8337-58D92E88B687}"/>
    <dgm:cxn modelId="{05C72362-BD71-4C13-9DEE-9D01BEE68D45}" srcId="{488E0DC6-8D1D-4FEE-83AF-D9FE3B4161A8}" destId="{6AE480B4-D8C4-4D51-8810-D973093ABFBC}" srcOrd="0" destOrd="0" parTransId="{5BCCC54B-D5FA-46A7-A457-480CA38A6B1D}" sibTransId="{88CB4EF0-4306-4740-84B4-FA2A2F868EC9}"/>
    <dgm:cxn modelId="{BC61D145-7B86-42F8-80AE-C96A70299879}" type="presOf" srcId="{88CB4EF0-4306-4740-84B4-FA2A2F868EC9}" destId="{EF045120-6F0C-477B-B7D9-EEE28F6FF011}" srcOrd="0" destOrd="0" presId="urn:microsoft.com/office/officeart/2005/8/layout/cycle2"/>
    <dgm:cxn modelId="{A541116A-4E44-42F2-B6CA-06F831ED9A61}" type="presOf" srcId="{88CB4EF0-4306-4740-84B4-FA2A2F868EC9}" destId="{A7C9CDC9-8339-4E47-B418-3B9B0AB1397D}" srcOrd="1" destOrd="0" presId="urn:microsoft.com/office/officeart/2005/8/layout/cycle2"/>
    <dgm:cxn modelId="{9DADDD4A-FF60-402A-BB69-8BEA941CDE44}" type="presOf" srcId="{488E0DC6-8D1D-4FEE-83AF-D9FE3B4161A8}" destId="{49192EA5-4781-499B-8866-9C515C3CCBF3}" srcOrd="0" destOrd="0" presId="urn:microsoft.com/office/officeart/2005/8/layout/cycle2"/>
    <dgm:cxn modelId="{31DDF755-2619-4188-9D1E-05C04824D68E}" type="presOf" srcId="{28BA7EF1-3F8B-430D-9D49-C32A6DF4D39F}" destId="{A87D621F-2091-46E5-92E9-1156DF8B8F44}" srcOrd="0" destOrd="0" presId="urn:microsoft.com/office/officeart/2005/8/layout/cycle2"/>
    <dgm:cxn modelId="{2111185A-91FA-467A-8F04-3816ED90F4AB}" type="presOf" srcId="{9405333D-0529-4C76-A885-DDA082ED31C9}" destId="{0B0AFF17-0985-47A8-B8B3-64BC0F1CC736}" srcOrd="1" destOrd="0" presId="urn:microsoft.com/office/officeart/2005/8/layout/cycle2"/>
    <dgm:cxn modelId="{37EF338E-892F-4421-82B7-CD18025BD5B3}" srcId="{488E0DC6-8D1D-4FEE-83AF-D9FE3B4161A8}" destId="{5EC47040-09C0-4510-9699-7373D390542D}" srcOrd="1" destOrd="0" parTransId="{6725E038-68A2-437E-9246-B5EB6486F52D}" sibTransId="{9405333D-0529-4C76-A885-DDA082ED31C9}"/>
    <dgm:cxn modelId="{C17849A0-E6A5-4290-8657-8FF0280BF577}" type="presOf" srcId="{5EC47040-09C0-4510-9699-7373D390542D}" destId="{D25ADE09-7DE9-48FF-85B4-85A0A330EE05}" srcOrd="0" destOrd="0" presId="urn:microsoft.com/office/officeart/2005/8/layout/cycle2"/>
    <dgm:cxn modelId="{70055CBC-991E-4F03-9683-8AB59A8397DC}" type="presOf" srcId="{BF865345-72EE-45E0-8016-F631C655856A}" destId="{9AE2006B-C0BF-40FC-8AB4-D0C80BB42C87}" srcOrd="0" destOrd="0" presId="urn:microsoft.com/office/officeart/2005/8/layout/cycle2"/>
    <dgm:cxn modelId="{54AB8FD3-2387-4449-AFCF-18E493732627}" type="presOf" srcId="{9405333D-0529-4C76-A885-DDA082ED31C9}" destId="{C494A402-FF4B-40BB-890F-E2E28601030B}" srcOrd="0" destOrd="0" presId="urn:microsoft.com/office/officeart/2005/8/layout/cycle2"/>
    <dgm:cxn modelId="{6EF4F0E4-B77A-4857-981E-C3BB4258E494}" srcId="{488E0DC6-8D1D-4FEE-83AF-D9FE3B4161A8}" destId="{6BE4F681-7FA0-4BA4-B394-C6694847623D}" srcOrd="2" destOrd="0" parTransId="{C439D9D4-7221-4EFC-A532-F47608F75DE2}" sibTransId="{28BA7EF1-3F8B-430D-9D49-C32A6DF4D39F}"/>
    <dgm:cxn modelId="{0F214EE6-EC94-489B-B984-D87145F69641}" type="presOf" srcId="{0AEFAA27-0237-48F0-8337-58D92E88B687}" destId="{8492012E-A716-423F-ACA0-C97686D16026}" srcOrd="1" destOrd="0" presId="urn:microsoft.com/office/officeart/2005/8/layout/cycle2"/>
    <dgm:cxn modelId="{D1D5D5E6-FE64-4337-AEB0-1BF85C0102A3}" type="presOf" srcId="{6AE480B4-D8C4-4D51-8810-D973093ABFBC}" destId="{8DF907AB-32CE-4D62-9872-1FFF8DE35FF5}" srcOrd="0" destOrd="0" presId="urn:microsoft.com/office/officeart/2005/8/layout/cycle2"/>
    <dgm:cxn modelId="{725D057E-2E85-407F-808D-5FC83D9278CD}" type="presParOf" srcId="{49192EA5-4781-499B-8866-9C515C3CCBF3}" destId="{8DF907AB-32CE-4D62-9872-1FFF8DE35FF5}" srcOrd="0" destOrd="0" presId="urn:microsoft.com/office/officeart/2005/8/layout/cycle2"/>
    <dgm:cxn modelId="{9A16787E-F595-4785-B68D-996682BDDF3C}" type="presParOf" srcId="{49192EA5-4781-499B-8866-9C515C3CCBF3}" destId="{EF045120-6F0C-477B-B7D9-EEE28F6FF011}" srcOrd="1" destOrd="0" presId="urn:microsoft.com/office/officeart/2005/8/layout/cycle2"/>
    <dgm:cxn modelId="{5838CBDC-5280-4879-9792-E46DF75EF503}" type="presParOf" srcId="{EF045120-6F0C-477B-B7D9-EEE28F6FF011}" destId="{A7C9CDC9-8339-4E47-B418-3B9B0AB1397D}" srcOrd="0" destOrd="0" presId="urn:microsoft.com/office/officeart/2005/8/layout/cycle2"/>
    <dgm:cxn modelId="{018F7032-E1BE-4AA2-AEED-CFFA8EF2A17E}" type="presParOf" srcId="{49192EA5-4781-499B-8866-9C515C3CCBF3}" destId="{D25ADE09-7DE9-48FF-85B4-85A0A330EE05}" srcOrd="2" destOrd="0" presId="urn:microsoft.com/office/officeart/2005/8/layout/cycle2"/>
    <dgm:cxn modelId="{8A9482AA-FCBB-484E-937A-931C8C0E7640}" type="presParOf" srcId="{49192EA5-4781-499B-8866-9C515C3CCBF3}" destId="{C494A402-FF4B-40BB-890F-E2E28601030B}" srcOrd="3" destOrd="0" presId="urn:microsoft.com/office/officeart/2005/8/layout/cycle2"/>
    <dgm:cxn modelId="{CCC05DE4-9C47-448B-B6A8-89B7B34B3744}" type="presParOf" srcId="{C494A402-FF4B-40BB-890F-E2E28601030B}" destId="{0B0AFF17-0985-47A8-B8B3-64BC0F1CC736}" srcOrd="0" destOrd="0" presId="urn:microsoft.com/office/officeart/2005/8/layout/cycle2"/>
    <dgm:cxn modelId="{57C9E366-17D6-4906-9250-79081ECD4CD7}" type="presParOf" srcId="{49192EA5-4781-499B-8866-9C515C3CCBF3}" destId="{2670B001-7A53-4551-8C75-0F1A0CA8D405}" srcOrd="4" destOrd="0" presId="urn:microsoft.com/office/officeart/2005/8/layout/cycle2"/>
    <dgm:cxn modelId="{6CAC7A74-11E3-4820-B3DC-F5680309D0E6}" type="presParOf" srcId="{49192EA5-4781-499B-8866-9C515C3CCBF3}" destId="{A87D621F-2091-46E5-92E9-1156DF8B8F44}" srcOrd="5" destOrd="0" presId="urn:microsoft.com/office/officeart/2005/8/layout/cycle2"/>
    <dgm:cxn modelId="{69AEBE6F-D1D3-4BD7-BB37-F5C294F72826}" type="presParOf" srcId="{A87D621F-2091-46E5-92E9-1156DF8B8F44}" destId="{B0536BC7-8888-459C-8838-333D22F4B785}" srcOrd="0" destOrd="0" presId="urn:microsoft.com/office/officeart/2005/8/layout/cycle2"/>
    <dgm:cxn modelId="{9871C4FD-EBE6-4FA4-9179-63AB7F901DEA}" type="presParOf" srcId="{49192EA5-4781-499B-8866-9C515C3CCBF3}" destId="{9AE2006B-C0BF-40FC-8AB4-D0C80BB42C87}" srcOrd="6" destOrd="0" presId="urn:microsoft.com/office/officeart/2005/8/layout/cycle2"/>
    <dgm:cxn modelId="{5599BC94-CCB0-474F-9A65-13F0B8B3F280}" type="presParOf" srcId="{49192EA5-4781-499B-8866-9C515C3CCBF3}" destId="{3FB6DA6C-1B20-4F21-9190-022376CEE8F9}" srcOrd="7" destOrd="0" presId="urn:microsoft.com/office/officeart/2005/8/layout/cycle2"/>
    <dgm:cxn modelId="{0CE5F6C9-B166-4658-8B9E-EADE167A8122}" type="presParOf" srcId="{3FB6DA6C-1B20-4F21-9190-022376CEE8F9}" destId="{8492012E-A716-423F-ACA0-C97686D1602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214DE84-A11C-4108-B6E5-3DAA85C8F12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26A8801-E79A-4437-9BD9-7FAA60035EAB}">
      <dgm:prSet phldrT="[Text]" custT="1"/>
      <dgm:spPr/>
      <dgm:t>
        <a:bodyPr/>
        <a:lstStyle/>
        <a:p>
          <a:r>
            <a:rPr lang="en-PH" sz="2000" dirty="0"/>
            <a:t>Aids employees in improving the way they provide services</a:t>
          </a:r>
          <a:endParaRPr lang="en-AU" sz="2000" dirty="0"/>
        </a:p>
      </dgm:t>
    </dgm:pt>
    <dgm:pt modelId="{BFF1C941-C00C-4C3B-BA18-AE450DB671CE}" type="parTrans" cxnId="{4DB096F9-C775-43D2-82F2-F26BCDC1EDD7}">
      <dgm:prSet/>
      <dgm:spPr/>
      <dgm:t>
        <a:bodyPr/>
        <a:lstStyle/>
        <a:p>
          <a:endParaRPr lang="en-AU"/>
        </a:p>
      </dgm:t>
    </dgm:pt>
    <dgm:pt modelId="{8B6F9B05-2770-41CD-B833-BE1E32333B10}" type="sibTrans" cxnId="{4DB096F9-C775-43D2-82F2-F26BCDC1EDD7}">
      <dgm:prSet/>
      <dgm:spPr/>
      <dgm:t>
        <a:bodyPr/>
        <a:lstStyle/>
        <a:p>
          <a:endParaRPr lang="en-AU"/>
        </a:p>
      </dgm:t>
    </dgm:pt>
    <dgm:pt modelId="{AF1A361C-FB4D-4821-9164-955B0194FB37}">
      <dgm:prSet phldrT="[Text]" custT="1"/>
      <dgm:spPr/>
      <dgm:t>
        <a:bodyPr/>
        <a:lstStyle/>
        <a:p>
          <a:r>
            <a:rPr lang="en-PH" sz="2000" dirty="0"/>
            <a:t>Makes it easier for clients to communicate complaints with employees.</a:t>
          </a:r>
          <a:endParaRPr lang="en-AU" sz="2000" dirty="0"/>
        </a:p>
      </dgm:t>
    </dgm:pt>
    <dgm:pt modelId="{30376EE5-BCBE-4670-B9C9-1F305F3C1DD3}" type="parTrans" cxnId="{713EC464-AE1E-4E6C-B329-E9B60FF055D2}">
      <dgm:prSet/>
      <dgm:spPr/>
      <dgm:t>
        <a:bodyPr/>
        <a:lstStyle/>
        <a:p>
          <a:endParaRPr lang="en-AU"/>
        </a:p>
      </dgm:t>
    </dgm:pt>
    <dgm:pt modelId="{B01C2567-2572-4B83-AA01-CEB81DBA8156}" type="sibTrans" cxnId="{713EC464-AE1E-4E6C-B329-E9B60FF055D2}">
      <dgm:prSet/>
      <dgm:spPr/>
      <dgm:t>
        <a:bodyPr/>
        <a:lstStyle/>
        <a:p>
          <a:endParaRPr lang="en-AU"/>
        </a:p>
      </dgm:t>
    </dgm:pt>
    <dgm:pt modelId="{B4EFDD0E-B99D-404E-BF74-AC3E4094FEF1}" type="pres">
      <dgm:prSet presAssocID="{F214DE84-A11C-4108-B6E5-3DAA85C8F12B}" presName="Name0" presStyleCnt="0">
        <dgm:presLayoutVars>
          <dgm:chMax val="7"/>
          <dgm:chPref val="7"/>
          <dgm:dir/>
        </dgm:presLayoutVars>
      </dgm:prSet>
      <dgm:spPr/>
    </dgm:pt>
    <dgm:pt modelId="{5FA329B4-675C-4138-BE82-3062E557B6C6}" type="pres">
      <dgm:prSet presAssocID="{F214DE84-A11C-4108-B6E5-3DAA85C8F12B}" presName="Name1" presStyleCnt="0"/>
      <dgm:spPr/>
    </dgm:pt>
    <dgm:pt modelId="{9754031F-648A-4A3B-979F-22EF22D0BD04}" type="pres">
      <dgm:prSet presAssocID="{F214DE84-A11C-4108-B6E5-3DAA85C8F12B}" presName="cycle" presStyleCnt="0"/>
      <dgm:spPr/>
    </dgm:pt>
    <dgm:pt modelId="{D34AFEFA-666D-4750-9E99-F5E2AEA34FBA}" type="pres">
      <dgm:prSet presAssocID="{F214DE84-A11C-4108-B6E5-3DAA85C8F12B}" presName="srcNode" presStyleLbl="node1" presStyleIdx="0" presStyleCnt="2"/>
      <dgm:spPr/>
    </dgm:pt>
    <dgm:pt modelId="{F1109216-41E9-4BCF-97E6-670FD0D3659C}" type="pres">
      <dgm:prSet presAssocID="{F214DE84-A11C-4108-B6E5-3DAA85C8F12B}" presName="conn" presStyleLbl="parChTrans1D2" presStyleIdx="0" presStyleCnt="1"/>
      <dgm:spPr/>
    </dgm:pt>
    <dgm:pt modelId="{AE15258D-23BE-4555-B8D4-1B5093DAD5D4}" type="pres">
      <dgm:prSet presAssocID="{F214DE84-A11C-4108-B6E5-3DAA85C8F12B}" presName="extraNode" presStyleLbl="node1" presStyleIdx="0" presStyleCnt="2"/>
      <dgm:spPr/>
    </dgm:pt>
    <dgm:pt modelId="{9E017F57-89D9-43A1-A11C-665FA8D56AF5}" type="pres">
      <dgm:prSet presAssocID="{F214DE84-A11C-4108-B6E5-3DAA85C8F12B}" presName="dstNode" presStyleLbl="node1" presStyleIdx="0" presStyleCnt="2"/>
      <dgm:spPr/>
    </dgm:pt>
    <dgm:pt modelId="{94A8EA5B-4441-4386-A1D9-9201117E5438}" type="pres">
      <dgm:prSet presAssocID="{B26A8801-E79A-4437-9BD9-7FAA60035EAB}" presName="text_1" presStyleLbl="node1" presStyleIdx="0" presStyleCnt="2">
        <dgm:presLayoutVars>
          <dgm:bulletEnabled val="1"/>
        </dgm:presLayoutVars>
      </dgm:prSet>
      <dgm:spPr/>
    </dgm:pt>
    <dgm:pt modelId="{F5DEDED4-3DDF-41A1-9A05-445683B94A36}" type="pres">
      <dgm:prSet presAssocID="{B26A8801-E79A-4437-9BD9-7FAA60035EAB}" presName="accent_1" presStyleCnt="0"/>
      <dgm:spPr/>
    </dgm:pt>
    <dgm:pt modelId="{A47680A7-82E8-40C7-9CAC-96582654548D}" type="pres">
      <dgm:prSet presAssocID="{B26A8801-E79A-4437-9BD9-7FAA60035EAB}" presName="accentRepeatNode" presStyleLbl="solidFgAcc1" presStyleIdx="0" presStyleCnt="2"/>
      <dgm:spPr/>
    </dgm:pt>
    <dgm:pt modelId="{2B52EEB6-5C08-472B-8156-314022637FFD}" type="pres">
      <dgm:prSet presAssocID="{AF1A361C-FB4D-4821-9164-955B0194FB37}" presName="text_2" presStyleLbl="node1" presStyleIdx="1" presStyleCnt="2">
        <dgm:presLayoutVars>
          <dgm:bulletEnabled val="1"/>
        </dgm:presLayoutVars>
      </dgm:prSet>
      <dgm:spPr/>
    </dgm:pt>
    <dgm:pt modelId="{35A955F6-34E3-4A96-9C48-1D6462970CF9}" type="pres">
      <dgm:prSet presAssocID="{AF1A361C-FB4D-4821-9164-955B0194FB37}" presName="accent_2" presStyleCnt="0"/>
      <dgm:spPr/>
    </dgm:pt>
    <dgm:pt modelId="{4D09F4C1-4AC2-485F-BFE4-F9282BD45B5A}" type="pres">
      <dgm:prSet presAssocID="{AF1A361C-FB4D-4821-9164-955B0194FB37}" presName="accentRepeatNode" presStyleLbl="solidFgAcc1" presStyleIdx="1" presStyleCnt="2"/>
      <dgm:spPr/>
    </dgm:pt>
  </dgm:ptLst>
  <dgm:cxnLst>
    <dgm:cxn modelId="{5423FA20-1420-4969-95B7-EC5F2E3603C5}" type="presOf" srcId="{AF1A361C-FB4D-4821-9164-955B0194FB37}" destId="{2B52EEB6-5C08-472B-8156-314022637FFD}" srcOrd="0" destOrd="0" presId="urn:microsoft.com/office/officeart/2008/layout/VerticalCurvedList"/>
    <dgm:cxn modelId="{713EC464-AE1E-4E6C-B329-E9B60FF055D2}" srcId="{F214DE84-A11C-4108-B6E5-3DAA85C8F12B}" destId="{AF1A361C-FB4D-4821-9164-955B0194FB37}" srcOrd="1" destOrd="0" parTransId="{30376EE5-BCBE-4670-B9C9-1F305F3C1DD3}" sibTransId="{B01C2567-2572-4B83-AA01-CEB81DBA8156}"/>
    <dgm:cxn modelId="{F006B447-20CF-4B05-916C-3FD90F359A68}" type="presOf" srcId="{B26A8801-E79A-4437-9BD9-7FAA60035EAB}" destId="{94A8EA5B-4441-4386-A1D9-9201117E5438}" srcOrd="0" destOrd="0" presId="urn:microsoft.com/office/officeart/2008/layout/VerticalCurvedList"/>
    <dgm:cxn modelId="{5796B06C-C5AD-4A92-ADDC-DD433C686802}" type="presOf" srcId="{F214DE84-A11C-4108-B6E5-3DAA85C8F12B}" destId="{B4EFDD0E-B99D-404E-BF74-AC3E4094FEF1}" srcOrd="0" destOrd="0" presId="urn:microsoft.com/office/officeart/2008/layout/VerticalCurvedList"/>
    <dgm:cxn modelId="{698EC855-7429-4AAE-8507-B5AC290DF38A}" type="presOf" srcId="{8B6F9B05-2770-41CD-B833-BE1E32333B10}" destId="{F1109216-41E9-4BCF-97E6-670FD0D3659C}" srcOrd="0" destOrd="0" presId="urn:microsoft.com/office/officeart/2008/layout/VerticalCurvedList"/>
    <dgm:cxn modelId="{4DB096F9-C775-43D2-82F2-F26BCDC1EDD7}" srcId="{F214DE84-A11C-4108-B6E5-3DAA85C8F12B}" destId="{B26A8801-E79A-4437-9BD9-7FAA60035EAB}" srcOrd="0" destOrd="0" parTransId="{BFF1C941-C00C-4C3B-BA18-AE450DB671CE}" sibTransId="{8B6F9B05-2770-41CD-B833-BE1E32333B10}"/>
    <dgm:cxn modelId="{B63093CF-82B3-4F4B-AD9A-036CA286CCBC}" type="presParOf" srcId="{B4EFDD0E-B99D-404E-BF74-AC3E4094FEF1}" destId="{5FA329B4-675C-4138-BE82-3062E557B6C6}" srcOrd="0" destOrd="0" presId="urn:microsoft.com/office/officeart/2008/layout/VerticalCurvedList"/>
    <dgm:cxn modelId="{BBDDCBB8-9AAA-41C9-8732-23551C55767D}" type="presParOf" srcId="{5FA329B4-675C-4138-BE82-3062E557B6C6}" destId="{9754031F-648A-4A3B-979F-22EF22D0BD04}" srcOrd="0" destOrd="0" presId="urn:microsoft.com/office/officeart/2008/layout/VerticalCurvedList"/>
    <dgm:cxn modelId="{7DEB902D-462A-49F3-A38E-9B7AF23A0519}" type="presParOf" srcId="{9754031F-648A-4A3B-979F-22EF22D0BD04}" destId="{D34AFEFA-666D-4750-9E99-F5E2AEA34FBA}" srcOrd="0" destOrd="0" presId="urn:microsoft.com/office/officeart/2008/layout/VerticalCurvedList"/>
    <dgm:cxn modelId="{58566C07-DF22-4309-BE26-9FC9A3214D94}" type="presParOf" srcId="{9754031F-648A-4A3B-979F-22EF22D0BD04}" destId="{F1109216-41E9-4BCF-97E6-670FD0D3659C}" srcOrd="1" destOrd="0" presId="urn:microsoft.com/office/officeart/2008/layout/VerticalCurvedList"/>
    <dgm:cxn modelId="{1C43934A-6959-4904-9008-2F545F22D7AF}" type="presParOf" srcId="{9754031F-648A-4A3B-979F-22EF22D0BD04}" destId="{AE15258D-23BE-4555-B8D4-1B5093DAD5D4}" srcOrd="2" destOrd="0" presId="urn:microsoft.com/office/officeart/2008/layout/VerticalCurvedList"/>
    <dgm:cxn modelId="{5508CD35-642F-4355-A9CA-0BC2C3CFBE4D}" type="presParOf" srcId="{9754031F-648A-4A3B-979F-22EF22D0BD04}" destId="{9E017F57-89D9-43A1-A11C-665FA8D56AF5}" srcOrd="3" destOrd="0" presId="urn:microsoft.com/office/officeart/2008/layout/VerticalCurvedList"/>
    <dgm:cxn modelId="{F31FFB8E-C9ED-47BA-915F-B73132549B94}" type="presParOf" srcId="{5FA329B4-675C-4138-BE82-3062E557B6C6}" destId="{94A8EA5B-4441-4386-A1D9-9201117E5438}" srcOrd="1" destOrd="0" presId="urn:microsoft.com/office/officeart/2008/layout/VerticalCurvedList"/>
    <dgm:cxn modelId="{371C9720-6221-4F6D-B3EF-B28C2BB624FD}" type="presParOf" srcId="{5FA329B4-675C-4138-BE82-3062E557B6C6}" destId="{F5DEDED4-3DDF-41A1-9A05-445683B94A36}" srcOrd="2" destOrd="0" presId="urn:microsoft.com/office/officeart/2008/layout/VerticalCurvedList"/>
    <dgm:cxn modelId="{9D9E023D-9104-4B7A-B1DE-56886359514F}" type="presParOf" srcId="{F5DEDED4-3DDF-41A1-9A05-445683B94A36}" destId="{A47680A7-82E8-40C7-9CAC-96582654548D}" srcOrd="0" destOrd="0" presId="urn:microsoft.com/office/officeart/2008/layout/VerticalCurvedList"/>
    <dgm:cxn modelId="{80BC5E92-B85A-45E7-BD2C-1B8A104E8758}" type="presParOf" srcId="{5FA329B4-675C-4138-BE82-3062E557B6C6}" destId="{2B52EEB6-5C08-472B-8156-314022637FFD}" srcOrd="3" destOrd="0" presId="urn:microsoft.com/office/officeart/2008/layout/VerticalCurvedList"/>
    <dgm:cxn modelId="{A979A4C0-FE81-43C7-A1DE-497D9D6BA230}" type="presParOf" srcId="{5FA329B4-675C-4138-BE82-3062E557B6C6}" destId="{35A955F6-34E3-4A96-9C48-1D6462970CF9}" srcOrd="4" destOrd="0" presId="urn:microsoft.com/office/officeart/2008/layout/VerticalCurvedList"/>
    <dgm:cxn modelId="{AA619CE5-300F-48E3-BF97-61F823BADF3F}" type="presParOf" srcId="{35A955F6-34E3-4A96-9C48-1D6462970CF9}" destId="{4D09F4C1-4AC2-485F-BFE4-F9282BD45B5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7DD6509-D6B4-4172-9423-5A2790D4BD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C090CE1-B8E9-457C-B37A-10C25B031E27}">
      <dgm:prSet phldrT="[Text]" custT="1"/>
      <dgm:spPr/>
      <dgm:t>
        <a:bodyPr/>
        <a:lstStyle/>
        <a:p>
          <a:pPr>
            <a:buFont typeface="Wingdings" panose="05000000000000000000" pitchFamily="2" charset="2"/>
            <a:buChar char=""/>
          </a:pPr>
          <a:r>
            <a:rPr lang="en-AU" sz="2000" dirty="0"/>
            <a:t>assess employees' learning and development in their work roles</a:t>
          </a:r>
          <a:endParaRPr lang="en-PH" sz="2000" dirty="0"/>
        </a:p>
      </dgm:t>
    </dgm:pt>
    <dgm:pt modelId="{CB738438-B99B-4AC5-AFBF-ABE150972614}" type="parTrans" cxnId="{921AF94B-0831-474A-B85F-EAB1FA789671}">
      <dgm:prSet/>
      <dgm:spPr/>
      <dgm:t>
        <a:bodyPr/>
        <a:lstStyle/>
        <a:p>
          <a:endParaRPr lang="en-PH"/>
        </a:p>
      </dgm:t>
    </dgm:pt>
    <dgm:pt modelId="{9D8057B9-3BD0-4D91-BBA5-DF886A620AC7}" type="sibTrans" cxnId="{921AF94B-0831-474A-B85F-EAB1FA789671}">
      <dgm:prSet/>
      <dgm:spPr/>
      <dgm:t>
        <a:bodyPr/>
        <a:lstStyle/>
        <a:p>
          <a:endParaRPr lang="en-PH"/>
        </a:p>
      </dgm:t>
    </dgm:pt>
    <dgm:pt modelId="{131C4D00-D90E-43FE-9343-A89E18A64BCD}">
      <dgm:prSet custT="1"/>
      <dgm:spPr/>
      <dgm:t>
        <a:bodyPr/>
        <a:lstStyle/>
        <a:p>
          <a:pPr>
            <a:buFont typeface="Wingdings" panose="05000000000000000000" pitchFamily="2" charset="2"/>
            <a:buChar char=""/>
          </a:pPr>
          <a:r>
            <a:rPr lang="en-AU" sz="2000" dirty="0"/>
            <a:t>use new knowledge to make suggestions for improvement</a:t>
          </a:r>
          <a:endParaRPr lang="en-PH" sz="2000" dirty="0"/>
        </a:p>
      </dgm:t>
    </dgm:pt>
    <dgm:pt modelId="{6C768EFF-3CA9-4D01-9DBE-97EB74DB7DAB}" type="parTrans" cxnId="{06B2428C-B6A5-48C3-832E-2BFAACC29BB6}">
      <dgm:prSet/>
      <dgm:spPr/>
      <dgm:t>
        <a:bodyPr/>
        <a:lstStyle/>
        <a:p>
          <a:endParaRPr lang="en-PH"/>
        </a:p>
      </dgm:t>
    </dgm:pt>
    <dgm:pt modelId="{D2BDB151-FA04-4533-B7EB-2FCE08C0E4B1}" type="sibTrans" cxnId="{06B2428C-B6A5-48C3-832E-2BFAACC29BB6}">
      <dgm:prSet/>
      <dgm:spPr/>
      <dgm:t>
        <a:bodyPr/>
        <a:lstStyle/>
        <a:p>
          <a:endParaRPr lang="en-PH"/>
        </a:p>
      </dgm:t>
    </dgm:pt>
    <dgm:pt modelId="{8BD7ACD1-1AFD-4500-957A-0B43D4741A87}">
      <dgm:prSet custT="1"/>
      <dgm:spPr/>
      <dgm:t>
        <a:bodyPr/>
        <a:lstStyle/>
        <a:p>
          <a:pPr>
            <a:buFont typeface="Wingdings" panose="05000000000000000000" pitchFamily="2" charset="2"/>
            <a:buChar char=""/>
          </a:pPr>
          <a:r>
            <a:rPr lang="en-AU" sz="2000" dirty="0"/>
            <a:t>apply acquired knowledge and skills in the workplace.</a:t>
          </a:r>
          <a:endParaRPr lang="en-PH" sz="2000" dirty="0"/>
        </a:p>
      </dgm:t>
    </dgm:pt>
    <dgm:pt modelId="{3EABA8F7-409C-4036-A36F-2C9186C0F703}" type="parTrans" cxnId="{35FA6C49-FB11-4748-8295-258974E84876}">
      <dgm:prSet/>
      <dgm:spPr/>
      <dgm:t>
        <a:bodyPr/>
        <a:lstStyle/>
        <a:p>
          <a:endParaRPr lang="en-PH"/>
        </a:p>
      </dgm:t>
    </dgm:pt>
    <dgm:pt modelId="{3D6E27D4-C6A0-428D-8D12-E23A4C416442}" type="sibTrans" cxnId="{35FA6C49-FB11-4748-8295-258974E84876}">
      <dgm:prSet/>
      <dgm:spPr/>
      <dgm:t>
        <a:bodyPr/>
        <a:lstStyle/>
        <a:p>
          <a:endParaRPr lang="en-PH"/>
        </a:p>
      </dgm:t>
    </dgm:pt>
    <dgm:pt modelId="{8AE25DA7-8A64-499F-B1C0-F51ADBFE54C5}" type="pres">
      <dgm:prSet presAssocID="{E7DD6509-D6B4-4172-9423-5A2790D4BD1C}" presName="linear" presStyleCnt="0">
        <dgm:presLayoutVars>
          <dgm:animLvl val="lvl"/>
          <dgm:resizeHandles val="exact"/>
        </dgm:presLayoutVars>
      </dgm:prSet>
      <dgm:spPr/>
    </dgm:pt>
    <dgm:pt modelId="{801CD98D-2BE6-49BE-A588-CEED49931F16}" type="pres">
      <dgm:prSet presAssocID="{0C090CE1-B8E9-457C-B37A-10C25B031E27}" presName="parentText" presStyleLbl="node1" presStyleIdx="0" presStyleCnt="3">
        <dgm:presLayoutVars>
          <dgm:chMax val="0"/>
          <dgm:bulletEnabled val="1"/>
        </dgm:presLayoutVars>
      </dgm:prSet>
      <dgm:spPr/>
    </dgm:pt>
    <dgm:pt modelId="{7C5A6551-5A4D-4745-9A61-861F80411263}" type="pres">
      <dgm:prSet presAssocID="{9D8057B9-3BD0-4D91-BBA5-DF886A620AC7}" presName="spacer" presStyleCnt="0"/>
      <dgm:spPr/>
    </dgm:pt>
    <dgm:pt modelId="{E202A6D4-44AF-40E4-B962-2173F14426CC}" type="pres">
      <dgm:prSet presAssocID="{131C4D00-D90E-43FE-9343-A89E18A64BCD}" presName="parentText" presStyleLbl="node1" presStyleIdx="1" presStyleCnt="3">
        <dgm:presLayoutVars>
          <dgm:chMax val="0"/>
          <dgm:bulletEnabled val="1"/>
        </dgm:presLayoutVars>
      </dgm:prSet>
      <dgm:spPr/>
    </dgm:pt>
    <dgm:pt modelId="{13524AFB-E54B-463E-9E32-ED7BD0B8B32B}" type="pres">
      <dgm:prSet presAssocID="{D2BDB151-FA04-4533-B7EB-2FCE08C0E4B1}" presName="spacer" presStyleCnt="0"/>
      <dgm:spPr/>
    </dgm:pt>
    <dgm:pt modelId="{D74C19A7-6DE0-450E-8BA8-E07B8A0C94F9}" type="pres">
      <dgm:prSet presAssocID="{8BD7ACD1-1AFD-4500-957A-0B43D4741A87}" presName="parentText" presStyleLbl="node1" presStyleIdx="2" presStyleCnt="3">
        <dgm:presLayoutVars>
          <dgm:chMax val="0"/>
          <dgm:bulletEnabled val="1"/>
        </dgm:presLayoutVars>
      </dgm:prSet>
      <dgm:spPr/>
    </dgm:pt>
  </dgm:ptLst>
  <dgm:cxnLst>
    <dgm:cxn modelId="{35FA6C49-FB11-4748-8295-258974E84876}" srcId="{E7DD6509-D6B4-4172-9423-5A2790D4BD1C}" destId="{8BD7ACD1-1AFD-4500-957A-0B43D4741A87}" srcOrd="2" destOrd="0" parTransId="{3EABA8F7-409C-4036-A36F-2C9186C0F703}" sibTransId="{3D6E27D4-C6A0-428D-8D12-E23A4C416442}"/>
    <dgm:cxn modelId="{921AF94B-0831-474A-B85F-EAB1FA789671}" srcId="{E7DD6509-D6B4-4172-9423-5A2790D4BD1C}" destId="{0C090CE1-B8E9-457C-B37A-10C25B031E27}" srcOrd="0" destOrd="0" parTransId="{CB738438-B99B-4AC5-AFBF-ABE150972614}" sibTransId="{9D8057B9-3BD0-4D91-BBA5-DF886A620AC7}"/>
    <dgm:cxn modelId="{A1660B70-3966-49F3-BF2E-91B44CB3CCFC}" type="presOf" srcId="{E7DD6509-D6B4-4172-9423-5A2790D4BD1C}" destId="{8AE25DA7-8A64-499F-B1C0-F51ADBFE54C5}" srcOrd="0" destOrd="0" presId="urn:microsoft.com/office/officeart/2005/8/layout/vList2"/>
    <dgm:cxn modelId="{7CF0C056-4907-4E68-9FC7-5F851BBA2DBF}" type="presOf" srcId="{0C090CE1-B8E9-457C-B37A-10C25B031E27}" destId="{801CD98D-2BE6-49BE-A588-CEED49931F16}" srcOrd="0" destOrd="0" presId="urn:microsoft.com/office/officeart/2005/8/layout/vList2"/>
    <dgm:cxn modelId="{06B2428C-B6A5-48C3-832E-2BFAACC29BB6}" srcId="{E7DD6509-D6B4-4172-9423-5A2790D4BD1C}" destId="{131C4D00-D90E-43FE-9343-A89E18A64BCD}" srcOrd="1" destOrd="0" parTransId="{6C768EFF-3CA9-4D01-9DBE-97EB74DB7DAB}" sibTransId="{D2BDB151-FA04-4533-B7EB-2FCE08C0E4B1}"/>
    <dgm:cxn modelId="{6FE416CE-ACFB-4608-A165-3141BF45600C}" type="presOf" srcId="{131C4D00-D90E-43FE-9343-A89E18A64BCD}" destId="{E202A6D4-44AF-40E4-B962-2173F14426CC}" srcOrd="0" destOrd="0" presId="urn:microsoft.com/office/officeart/2005/8/layout/vList2"/>
    <dgm:cxn modelId="{57630DCF-917E-469F-8984-7D8368F5D9E6}" type="presOf" srcId="{8BD7ACD1-1AFD-4500-957A-0B43D4741A87}" destId="{D74C19A7-6DE0-450E-8BA8-E07B8A0C94F9}" srcOrd="0" destOrd="0" presId="urn:microsoft.com/office/officeart/2005/8/layout/vList2"/>
    <dgm:cxn modelId="{0C0A5D86-1A93-4EC7-A792-5026407FA4F6}" type="presParOf" srcId="{8AE25DA7-8A64-499F-B1C0-F51ADBFE54C5}" destId="{801CD98D-2BE6-49BE-A588-CEED49931F16}" srcOrd="0" destOrd="0" presId="urn:microsoft.com/office/officeart/2005/8/layout/vList2"/>
    <dgm:cxn modelId="{F485FD18-06EB-4D61-8C9E-6A6E122A36D1}" type="presParOf" srcId="{8AE25DA7-8A64-499F-B1C0-F51ADBFE54C5}" destId="{7C5A6551-5A4D-4745-9A61-861F80411263}" srcOrd="1" destOrd="0" presId="urn:microsoft.com/office/officeart/2005/8/layout/vList2"/>
    <dgm:cxn modelId="{C3F1BE8E-775B-43E6-865D-597FF0530DC6}" type="presParOf" srcId="{8AE25DA7-8A64-499F-B1C0-F51ADBFE54C5}" destId="{E202A6D4-44AF-40E4-B962-2173F14426CC}" srcOrd="2" destOrd="0" presId="urn:microsoft.com/office/officeart/2005/8/layout/vList2"/>
    <dgm:cxn modelId="{62B13EB8-CB67-4818-B6BC-65F1EC90BD63}" type="presParOf" srcId="{8AE25DA7-8A64-499F-B1C0-F51ADBFE54C5}" destId="{13524AFB-E54B-463E-9E32-ED7BD0B8B32B}" srcOrd="3" destOrd="0" presId="urn:microsoft.com/office/officeart/2005/8/layout/vList2"/>
    <dgm:cxn modelId="{72A44A5F-DCF8-4B2C-9268-2ADDF98CA1CE}" type="presParOf" srcId="{8AE25DA7-8A64-499F-B1C0-F51ADBFE54C5}" destId="{D74C19A7-6DE0-450E-8BA8-E07B8A0C94F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7DD6509-D6B4-4172-9423-5A2790D4BD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C090CE1-B8E9-457C-B37A-10C25B031E27}">
      <dgm:prSet phldrT="[Text]" custT="1"/>
      <dgm:spPr/>
      <dgm:t>
        <a:bodyPr/>
        <a:lstStyle/>
        <a:p>
          <a:pPr>
            <a:buFont typeface="Wingdings" panose="05000000000000000000" pitchFamily="2" charset="2"/>
            <a:buChar char=""/>
          </a:pPr>
          <a:r>
            <a:rPr lang="en-AU" sz="2000" dirty="0"/>
            <a:t>increased confidence and sense of purpose in performing duties</a:t>
          </a:r>
          <a:endParaRPr lang="en-PH" sz="2000" dirty="0"/>
        </a:p>
      </dgm:t>
    </dgm:pt>
    <dgm:pt modelId="{CB738438-B99B-4AC5-AFBF-ABE150972614}" type="parTrans" cxnId="{921AF94B-0831-474A-B85F-EAB1FA789671}">
      <dgm:prSet/>
      <dgm:spPr/>
      <dgm:t>
        <a:bodyPr/>
        <a:lstStyle/>
        <a:p>
          <a:endParaRPr lang="en-PH"/>
        </a:p>
      </dgm:t>
    </dgm:pt>
    <dgm:pt modelId="{9D8057B9-3BD0-4D91-BBA5-DF886A620AC7}" type="sibTrans" cxnId="{921AF94B-0831-474A-B85F-EAB1FA789671}">
      <dgm:prSet/>
      <dgm:spPr/>
      <dgm:t>
        <a:bodyPr/>
        <a:lstStyle/>
        <a:p>
          <a:endParaRPr lang="en-PH"/>
        </a:p>
      </dgm:t>
    </dgm:pt>
    <dgm:pt modelId="{9E7D8D6B-D3A7-4878-A8F2-5EC9CB4694A5}">
      <dgm:prSet custT="1"/>
      <dgm:spPr/>
      <dgm:t>
        <a:bodyPr/>
        <a:lstStyle/>
        <a:p>
          <a:pPr>
            <a:buFont typeface="Wingdings" panose="05000000000000000000" pitchFamily="2" charset="2"/>
            <a:buChar char=""/>
          </a:pPr>
          <a:r>
            <a:rPr lang="en-AU" sz="2000" dirty="0"/>
            <a:t>contribution to employees' knowledge, which will improve practices</a:t>
          </a:r>
          <a:endParaRPr lang="en-PH" sz="2000" dirty="0"/>
        </a:p>
      </dgm:t>
    </dgm:pt>
    <dgm:pt modelId="{8EB02CEE-8963-4914-8D20-ACF918455F8E}" type="parTrans" cxnId="{FDC7EEBF-E52E-46A8-BC49-523A2E0620A4}">
      <dgm:prSet/>
      <dgm:spPr/>
      <dgm:t>
        <a:bodyPr/>
        <a:lstStyle/>
        <a:p>
          <a:endParaRPr lang="en-AU"/>
        </a:p>
      </dgm:t>
    </dgm:pt>
    <dgm:pt modelId="{ECF238F5-4724-4939-81C3-13A07F9D8D68}" type="sibTrans" cxnId="{FDC7EEBF-E52E-46A8-BC49-523A2E0620A4}">
      <dgm:prSet/>
      <dgm:spPr/>
      <dgm:t>
        <a:bodyPr/>
        <a:lstStyle/>
        <a:p>
          <a:endParaRPr lang="en-AU"/>
        </a:p>
      </dgm:t>
    </dgm:pt>
    <dgm:pt modelId="{0D8E3785-0F31-4F25-8A48-618F0A4BA51D}">
      <dgm:prSet custT="1"/>
      <dgm:spPr/>
      <dgm:t>
        <a:bodyPr/>
        <a:lstStyle/>
        <a:p>
          <a:pPr>
            <a:buFont typeface="Wingdings" panose="05000000000000000000" pitchFamily="2" charset="2"/>
            <a:buChar char=""/>
          </a:pPr>
          <a:r>
            <a:rPr lang="en-AU" sz="2000" dirty="0"/>
            <a:t>increased commitment and capacity to provide good community and healthcare services.</a:t>
          </a:r>
          <a:endParaRPr lang="en-PH" sz="2000" dirty="0"/>
        </a:p>
      </dgm:t>
    </dgm:pt>
    <dgm:pt modelId="{13FEF658-42BF-4E0D-8ECE-C9716858BE20}" type="parTrans" cxnId="{EEEA1C57-444C-4D17-BEA4-403A17B208D5}">
      <dgm:prSet/>
      <dgm:spPr/>
      <dgm:t>
        <a:bodyPr/>
        <a:lstStyle/>
        <a:p>
          <a:endParaRPr lang="en-AU"/>
        </a:p>
      </dgm:t>
    </dgm:pt>
    <dgm:pt modelId="{3E243F40-145B-4EFB-8D4B-CB7FBF3F688E}" type="sibTrans" cxnId="{EEEA1C57-444C-4D17-BEA4-403A17B208D5}">
      <dgm:prSet/>
      <dgm:spPr/>
      <dgm:t>
        <a:bodyPr/>
        <a:lstStyle/>
        <a:p>
          <a:endParaRPr lang="en-AU"/>
        </a:p>
      </dgm:t>
    </dgm:pt>
    <dgm:pt modelId="{8AE25DA7-8A64-499F-B1C0-F51ADBFE54C5}" type="pres">
      <dgm:prSet presAssocID="{E7DD6509-D6B4-4172-9423-5A2790D4BD1C}" presName="linear" presStyleCnt="0">
        <dgm:presLayoutVars>
          <dgm:animLvl val="lvl"/>
          <dgm:resizeHandles val="exact"/>
        </dgm:presLayoutVars>
      </dgm:prSet>
      <dgm:spPr/>
    </dgm:pt>
    <dgm:pt modelId="{801CD98D-2BE6-49BE-A588-CEED49931F16}" type="pres">
      <dgm:prSet presAssocID="{0C090CE1-B8E9-457C-B37A-10C25B031E27}" presName="parentText" presStyleLbl="node1" presStyleIdx="0" presStyleCnt="3">
        <dgm:presLayoutVars>
          <dgm:chMax val="0"/>
          <dgm:bulletEnabled val="1"/>
        </dgm:presLayoutVars>
      </dgm:prSet>
      <dgm:spPr/>
    </dgm:pt>
    <dgm:pt modelId="{7C5A6551-5A4D-4745-9A61-861F80411263}" type="pres">
      <dgm:prSet presAssocID="{9D8057B9-3BD0-4D91-BBA5-DF886A620AC7}" presName="spacer" presStyleCnt="0"/>
      <dgm:spPr/>
    </dgm:pt>
    <dgm:pt modelId="{6C6E3E5F-8979-461B-96C6-0A90D96C3FB0}" type="pres">
      <dgm:prSet presAssocID="{9E7D8D6B-D3A7-4878-A8F2-5EC9CB4694A5}" presName="parentText" presStyleLbl="node1" presStyleIdx="1" presStyleCnt="3">
        <dgm:presLayoutVars>
          <dgm:chMax val="0"/>
          <dgm:bulletEnabled val="1"/>
        </dgm:presLayoutVars>
      </dgm:prSet>
      <dgm:spPr/>
    </dgm:pt>
    <dgm:pt modelId="{CD2D2320-97B7-4D80-B8A4-D4D9E3144FBB}" type="pres">
      <dgm:prSet presAssocID="{ECF238F5-4724-4939-81C3-13A07F9D8D68}" presName="spacer" presStyleCnt="0"/>
      <dgm:spPr/>
    </dgm:pt>
    <dgm:pt modelId="{04EC1BA1-3BBD-4956-8F98-34C034320F27}" type="pres">
      <dgm:prSet presAssocID="{0D8E3785-0F31-4F25-8A48-618F0A4BA51D}" presName="parentText" presStyleLbl="node1" presStyleIdx="2" presStyleCnt="3">
        <dgm:presLayoutVars>
          <dgm:chMax val="0"/>
          <dgm:bulletEnabled val="1"/>
        </dgm:presLayoutVars>
      </dgm:prSet>
      <dgm:spPr/>
    </dgm:pt>
  </dgm:ptLst>
  <dgm:cxnLst>
    <dgm:cxn modelId="{9503333C-A800-4C14-B28D-79AD9F48BE3E}" type="presOf" srcId="{9E7D8D6B-D3A7-4878-A8F2-5EC9CB4694A5}" destId="{6C6E3E5F-8979-461B-96C6-0A90D96C3FB0}" srcOrd="0" destOrd="0" presId="urn:microsoft.com/office/officeart/2005/8/layout/vList2"/>
    <dgm:cxn modelId="{921AF94B-0831-474A-B85F-EAB1FA789671}" srcId="{E7DD6509-D6B4-4172-9423-5A2790D4BD1C}" destId="{0C090CE1-B8E9-457C-B37A-10C25B031E27}" srcOrd="0" destOrd="0" parTransId="{CB738438-B99B-4AC5-AFBF-ABE150972614}" sibTransId="{9D8057B9-3BD0-4D91-BBA5-DF886A620AC7}"/>
    <dgm:cxn modelId="{A1660B70-3966-49F3-BF2E-91B44CB3CCFC}" type="presOf" srcId="{E7DD6509-D6B4-4172-9423-5A2790D4BD1C}" destId="{8AE25DA7-8A64-499F-B1C0-F51ADBFE54C5}" srcOrd="0" destOrd="0" presId="urn:microsoft.com/office/officeart/2005/8/layout/vList2"/>
    <dgm:cxn modelId="{7CF0C056-4907-4E68-9FC7-5F851BBA2DBF}" type="presOf" srcId="{0C090CE1-B8E9-457C-B37A-10C25B031E27}" destId="{801CD98D-2BE6-49BE-A588-CEED49931F16}" srcOrd="0" destOrd="0" presId="urn:microsoft.com/office/officeart/2005/8/layout/vList2"/>
    <dgm:cxn modelId="{EEEA1C57-444C-4D17-BEA4-403A17B208D5}" srcId="{E7DD6509-D6B4-4172-9423-5A2790D4BD1C}" destId="{0D8E3785-0F31-4F25-8A48-618F0A4BA51D}" srcOrd="2" destOrd="0" parTransId="{13FEF658-42BF-4E0D-8ECE-C9716858BE20}" sibTransId="{3E243F40-145B-4EFB-8D4B-CB7FBF3F688E}"/>
    <dgm:cxn modelId="{FDC7EEBF-E52E-46A8-BC49-523A2E0620A4}" srcId="{E7DD6509-D6B4-4172-9423-5A2790D4BD1C}" destId="{9E7D8D6B-D3A7-4878-A8F2-5EC9CB4694A5}" srcOrd="1" destOrd="0" parTransId="{8EB02CEE-8963-4914-8D20-ACF918455F8E}" sibTransId="{ECF238F5-4724-4939-81C3-13A07F9D8D68}"/>
    <dgm:cxn modelId="{F5D693F4-FA44-4172-A6FF-54747B565067}" type="presOf" srcId="{0D8E3785-0F31-4F25-8A48-618F0A4BA51D}" destId="{04EC1BA1-3BBD-4956-8F98-34C034320F27}" srcOrd="0" destOrd="0" presId="urn:microsoft.com/office/officeart/2005/8/layout/vList2"/>
    <dgm:cxn modelId="{0C0A5D86-1A93-4EC7-A792-5026407FA4F6}" type="presParOf" srcId="{8AE25DA7-8A64-499F-B1C0-F51ADBFE54C5}" destId="{801CD98D-2BE6-49BE-A588-CEED49931F16}" srcOrd="0" destOrd="0" presId="urn:microsoft.com/office/officeart/2005/8/layout/vList2"/>
    <dgm:cxn modelId="{F485FD18-06EB-4D61-8C9E-6A6E122A36D1}" type="presParOf" srcId="{8AE25DA7-8A64-499F-B1C0-F51ADBFE54C5}" destId="{7C5A6551-5A4D-4745-9A61-861F80411263}" srcOrd="1" destOrd="0" presId="urn:microsoft.com/office/officeart/2005/8/layout/vList2"/>
    <dgm:cxn modelId="{D86F556E-2F04-496E-9E9E-3A10FE17A023}" type="presParOf" srcId="{8AE25DA7-8A64-499F-B1C0-F51ADBFE54C5}" destId="{6C6E3E5F-8979-461B-96C6-0A90D96C3FB0}" srcOrd="2" destOrd="0" presId="urn:microsoft.com/office/officeart/2005/8/layout/vList2"/>
    <dgm:cxn modelId="{CDFA9BFC-E2E9-455B-8E5F-D3B16FC6CD8E}" type="presParOf" srcId="{8AE25DA7-8A64-499F-B1C0-F51ADBFE54C5}" destId="{CD2D2320-97B7-4D80-B8A4-D4D9E3144FBB}" srcOrd="3" destOrd="0" presId="urn:microsoft.com/office/officeart/2005/8/layout/vList2"/>
    <dgm:cxn modelId="{D1ED89CB-C0E9-44E8-B2AB-E4E5570DF85F}" type="presParOf" srcId="{8AE25DA7-8A64-499F-B1C0-F51ADBFE54C5}" destId="{04EC1BA1-3BBD-4956-8F98-34C034320F2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7A4A5FE-2ED1-4E43-AAE9-1BA99FCF0F1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1C51270B-70B5-42FA-AA13-D197BA16CE72}">
      <dgm:prSet custT="1"/>
      <dgm:spPr/>
      <dgm:t>
        <a:bodyPr/>
        <a:lstStyle/>
        <a:p>
          <a:pPr>
            <a:buFont typeface="Wingdings" panose="05000000000000000000" pitchFamily="2" charset="2"/>
            <a:buChar char=""/>
          </a:pPr>
          <a:r>
            <a:rPr lang="en-AU" sz="2000" dirty="0"/>
            <a:t>Ensure that families and staff have accessible means of filing discrimination complaints.</a:t>
          </a:r>
          <a:endParaRPr lang="en-PH" sz="2000" dirty="0"/>
        </a:p>
      </dgm:t>
    </dgm:pt>
    <dgm:pt modelId="{A948C23F-BEDA-4550-9C39-A999C703FD07}" type="parTrans" cxnId="{10A7F07E-14EE-4FEF-BCEC-ACD4EB3B8E48}">
      <dgm:prSet/>
      <dgm:spPr/>
      <dgm:t>
        <a:bodyPr/>
        <a:lstStyle/>
        <a:p>
          <a:endParaRPr lang="en-PH"/>
        </a:p>
      </dgm:t>
    </dgm:pt>
    <dgm:pt modelId="{738EEBA6-5582-4F6F-85AB-A3D5498B5F5A}" type="sibTrans" cxnId="{10A7F07E-14EE-4FEF-BCEC-ACD4EB3B8E48}">
      <dgm:prSet/>
      <dgm:spPr/>
      <dgm:t>
        <a:bodyPr/>
        <a:lstStyle/>
        <a:p>
          <a:endParaRPr lang="en-PH"/>
        </a:p>
      </dgm:t>
    </dgm:pt>
    <dgm:pt modelId="{1ED4BB3B-B652-492C-9F07-510FC33EED50}">
      <dgm:prSet custT="1"/>
      <dgm:spPr/>
      <dgm:t>
        <a:bodyPr/>
        <a:lstStyle/>
        <a:p>
          <a:pPr>
            <a:buFont typeface="Wingdings" panose="05000000000000000000" pitchFamily="2" charset="2"/>
            <a:buChar char=""/>
          </a:pPr>
          <a:r>
            <a:rPr lang="en-AU" sz="2000" dirty="0"/>
            <a:t>Model anti-discrimination in your interactions with the clients, their families, community members and support workers.</a:t>
          </a:r>
          <a:endParaRPr lang="en-PH" sz="2000" dirty="0"/>
        </a:p>
      </dgm:t>
    </dgm:pt>
    <dgm:pt modelId="{E80C8D18-10CA-4051-BB5B-7A91DB803160}" type="parTrans" cxnId="{A82DD7E2-421D-4AFE-AA00-D13C48FE2DB1}">
      <dgm:prSet/>
      <dgm:spPr/>
      <dgm:t>
        <a:bodyPr/>
        <a:lstStyle/>
        <a:p>
          <a:endParaRPr lang="en-PH"/>
        </a:p>
      </dgm:t>
    </dgm:pt>
    <dgm:pt modelId="{A8A6D486-7E77-48BC-B027-E599003D1FF2}" type="sibTrans" cxnId="{A82DD7E2-421D-4AFE-AA00-D13C48FE2DB1}">
      <dgm:prSet/>
      <dgm:spPr/>
      <dgm:t>
        <a:bodyPr/>
        <a:lstStyle/>
        <a:p>
          <a:endParaRPr lang="en-PH"/>
        </a:p>
      </dgm:t>
    </dgm:pt>
    <dgm:pt modelId="{29B5E379-2F14-4505-9768-1BE68AC435A9}">
      <dgm:prSet custT="1"/>
      <dgm:spPr/>
      <dgm:t>
        <a:bodyPr/>
        <a:lstStyle/>
        <a:p>
          <a:pPr>
            <a:buFont typeface="Wingdings" panose="05000000000000000000" pitchFamily="2" charset="2"/>
            <a:buChar char=""/>
          </a:pPr>
          <a:r>
            <a:rPr lang="en-AU" sz="2000" dirty="0"/>
            <a:t>Observe how fellow staff interacts with the clients, families and other staff and identify possible risks of discrimination and harassment</a:t>
          </a:r>
          <a:r>
            <a:rPr lang="en-AU" sz="2200" dirty="0"/>
            <a:t>. </a:t>
          </a:r>
          <a:endParaRPr lang="en-PH" sz="2200" dirty="0"/>
        </a:p>
      </dgm:t>
    </dgm:pt>
    <dgm:pt modelId="{20034FFF-75F5-45FD-88FE-B5AA0734CB52}" type="parTrans" cxnId="{2736B186-B645-40D6-AC59-CA172C1D30FD}">
      <dgm:prSet/>
      <dgm:spPr/>
      <dgm:t>
        <a:bodyPr/>
        <a:lstStyle/>
        <a:p>
          <a:endParaRPr lang="en-PH"/>
        </a:p>
      </dgm:t>
    </dgm:pt>
    <dgm:pt modelId="{9CC1C4FB-C284-4248-A48A-E109810F0421}" type="sibTrans" cxnId="{2736B186-B645-40D6-AC59-CA172C1D30FD}">
      <dgm:prSet/>
      <dgm:spPr/>
      <dgm:t>
        <a:bodyPr/>
        <a:lstStyle/>
        <a:p>
          <a:endParaRPr lang="en-PH"/>
        </a:p>
      </dgm:t>
    </dgm:pt>
    <dgm:pt modelId="{D0B4B787-B484-4744-A030-373BA02C5D91}" type="pres">
      <dgm:prSet presAssocID="{87A4A5FE-2ED1-4E43-AAE9-1BA99FCF0F1F}" presName="linear" presStyleCnt="0">
        <dgm:presLayoutVars>
          <dgm:animLvl val="lvl"/>
          <dgm:resizeHandles val="exact"/>
        </dgm:presLayoutVars>
      </dgm:prSet>
      <dgm:spPr/>
    </dgm:pt>
    <dgm:pt modelId="{7C767E35-F381-42D1-A4D3-F5291F8B44EB}" type="pres">
      <dgm:prSet presAssocID="{1C51270B-70B5-42FA-AA13-D197BA16CE72}" presName="parentText" presStyleLbl="node1" presStyleIdx="0" presStyleCnt="3" custLinFactNeighborX="2852" custLinFactNeighborY="-4234">
        <dgm:presLayoutVars>
          <dgm:chMax val="0"/>
          <dgm:bulletEnabled val="1"/>
        </dgm:presLayoutVars>
      </dgm:prSet>
      <dgm:spPr/>
    </dgm:pt>
    <dgm:pt modelId="{DA710F44-4AD2-417C-A597-9B47DEE43B90}" type="pres">
      <dgm:prSet presAssocID="{738EEBA6-5582-4F6F-85AB-A3D5498B5F5A}" presName="spacer" presStyleCnt="0"/>
      <dgm:spPr/>
    </dgm:pt>
    <dgm:pt modelId="{E4FB71AF-32AC-495B-8A30-9ED97368A0E2}" type="pres">
      <dgm:prSet presAssocID="{1ED4BB3B-B652-492C-9F07-510FC33EED50}" presName="parentText" presStyleLbl="node1" presStyleIdx="1" presStyleCnt="3">
        <dgm:presLayoutVars>
          <dgm:chMax val="0"/>
          <dgm:bulletEnabled val="1"/>
        </dgm:presLayoutVars>
      </dgm:prSet>
      <dgm:spPr/>
    </dgm:pt>
    <dgm:pt modelId="{2DAB6013-3DA5-4AAD-BB52-95CD7C86601F}" type="pres">
      <dgm:prSet presAssocID="{A8A6D486-7E77-48BC-B027-E599003D1FF2}" presName="spacer" presStyleCnt="0"/>
      <dgm:spPr/>
    </dgm:pt>
    <dgm:pt modelId="{EAA92ADF-4DF7-40CA-98D0-68E420D515CE}" type="pres">
      <dgm:prSet presAssocID="{29B5E379-2F14-4505-9768-1BE68AC435A9}" presName="parentText" presStyleLbl="node1" presStyleIdx="2" presStyleCnt="3">
        <dgm:presLayoutVars>
          <dgm:chMax val="0"/>
          <dgm:bulletEnabled val="1"/>
        </dgm:presLayoutVars>
      </dgm:prSet>
      <dgm:spPr/>
    </dgm:pt>
  </dgm:ptLst>
  <dgm:cxnLst>
    <dgm:cxn modelId="{9B79A821-0B93-4CCC-8FA0-4CE630630C7F}" type="presOf" srcId="{87A4A5FE-2ED1-4E43-AAE9-1BA99FCF0F1F}" destId="{D0B4B787-B484-4744-A030-373BA02C5D91}" srcOrd="0" destOrd="0" presId="urn:microsoft.com/office/officeart/2005/8/layout/vList2"/>
    <dgm:cxn modelId="{B4B43441-BA16-40D8-8088-17D50BEFAD2A}" type="presOf" srcId="{1ED4BB3B-B652-492C-9F07-510FC33EED50}" destId="{E4FB71AF-32AC-495B-8A30-9ED97368A0E2}" srcOrd="0" destOrd="0" presId="urn:microsoft.com/office/officeart/2005/8/layout/vList2"/>
    <dgm:cxn modelId="{10A7F07E-14EE-4FEF-BCEC-ACD4EB3B8E48}" srcId="{87A4A5FE-2ED1-4E43-AAE9-1BA99FCF0F1F}" destId="{1C51270B-70B5-42FA-AA13-D197BA16CE72}" srcOrd="0" destOrd="0" parTransId="{A948C23F-BEDA-4550-9C39-A999C703FD07}" sibTransId="{738EEBA6-5582-4F6F-85AB-A3D5498B5F5A}"/>
    <dgm:cxn modelId="{9C1A0985-EC0E-4894-80FD-B1953800EB0D}" type="presOf" srcId="{29B5E379-2F14-4505-9768-1BE68AC435A9}" destId="{EAA92ADF-4DF7-40CA-98D0-68E420D515CE}" srcOrd="0" destOrd="0" presId="urn:microsoft.com/office/officeart/2005/8/layout/vList2"/>
    <dgm:cxn modelId="{2736B186-B645-40D6-AC59-CA172C1D30FD}" srcId="{87A4A5FE-2ED1-4E43-AAE9-1BA99FCF0F1F}" destId="{29B5E379-2F14-4505-9768-1BE68AC435A9}" srcOrd="2" destOrd="0" parTransId="{20034FFF-75F5-45FD-88FE-B5AA0734CB52}" sibTransId="{9CC1C4FB-C284-4248-A48A-E109810F0421}"/>
    <dgm:cxn modelId="{47E0B2B2-F076-4569-86AE-BB46052EC62E}" type="presOf" srcId="{1C51270B-70B5-42FA-AA13-D197BA16CE72}" destId="{7C767E35-F381-42D1-A4D3-F5291F8B44EB}" srcOrd="0" destOrd="0" presId="urn:microsoft.com/office/officeart/2005/8/layout/vList2"/>
    <dgm:cxn modelId="{A82DD7E2-421D-4AFE-AA00-D13C48FE2DB1}" srcId="{87A4A5FE-2ED1-4E43-AAE9-1BA99FCF0F1F}" destId="{1ED4BB3B-B652-492C-9F07-510FC33EED50}" srcOrd="1" destOrd="0" parTransId="{E80C8D18-10CA-4051-BB5B-7A91DB803160}" sibTransId="{A8A6D486-7E77-48BC-B027-E599003D1FF2}"/>
    <dgm:cxn modelId="{56A1C3D1-F2EB-4196-81B8-BAD4ED8EA140}" type="presParOf" srcId="{D0B4B787-B484-4744-A030-373BA02C5D91}" destId="{7C767E35-F381-42D1-A4D3-F5291F8B44EB}" srcOrd="0" destOrd="0" presId="urn:microsoft.com/office/officeart/2005/8/layout/vList2"/>
    <dgm:cxn modelId="{85D0496A-AD38-49AF-9F63-BC2EBAAFF533}" type="presParOf" srcId="{D0B4B787-B484-4744-A030-373BA02C5D91}" destId="{DA710F44-4AD2-417C-A597-9B47DEE43B90}" srcOrd="1" destOrd="0" presId="urn:microsoft.com/office/officeart/2005/8/layout/vList2"/>
    <dgm:cxn modelId="{1BFB1CF5-6CC5-4CB6-AA8E-A9E6ED05E650}" type="presParOf" srcId="{D0B4B787-B484-4744-A030-373BA02C5D91}" destId="{E4FB71AF-32AC-495B-8A30-9ED97368A0E2}" srcOrd="2" destOrd="0" presId="urn:microsoft.com/office/officeart/2005/8/layout/vList2"/>
    <dgm:cxn modelId="{2EBE85C2-2B17-4DC0-AF3F-89FD0B2A3881}" type="presParOf" srcId="{D0B4B787-B484-4744-A030-373BA02C5D91}" destId="{2DAB6013-3DA5-4AAD-BB52-95CD7C86601F}" srcOrd="3" destOrd="0" presId="urn:microsoft.com/office/officeart/2005/8/layout/vList2"/>
    <dgm:cxn modelId="{70B1A9D8-82BC-4889-B87A-C9F55E6AF37F}" type="presParOf" srcId="{D0B4B787-B484-4744-A030-373BA02C5D91}" destId="{EAA92ADF-4DF7-40CA-98D0-68E420D515C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3F1705E-B9CB-4E88-B705-C9B36713CBC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E4DAB7E-FCA6-4E70-A3FB-23B15CE9B903}">
      <dgm:prSet phldrT="[Text]"/>
      <dgm:spPr/>
      <dgm:t>
        <a:bodyPr/>
        <a:lstStyle/>
        <a:p>
          <a:r>
            <a:rPr lang="en-PH" b="0" u="none" dirty="0"/>
            <a:t>Employees will have consistently good attendance records.</a:t>
          </a:r>
          <a:endParaRPr lang="en-AU" b="0" u="none" dirty="0"/>
        </a:p>
      </dgm:t>
    </dgm:pt>
    <dgm:pt modelId="{74227A3B-19EB-4E74-9471-F77F1EB296EC}" type="parTrans" cxnId="{6D9841F9-5565-46DF-A12C-2DB64459B939}">
      <dgm:prSet/>
      <dgm:spPr/>
      <dgm:t>
        <a:bodyPr/>
        <a:lstStyle/>
        <a:p>
          <a:endParaRPr lang="en-AU"/>
        </a:p>
      </dgm:t>
    </dgm:pt>
    <dgm:pt modelId="{21F34ADD-9C4B-4D92-AB41-C102A2CA877B}" type="sibTrans" cxnId="{6D9841F9-5565-46DF-A12C-2DB64459B939}">
      <dgm:prSet/>
      <dgm:spPr/>
      <dgm:t>
        <a:bodyPr/>
        <a:lstStyle/>
        <a:p>
          <a:endParaRPr lang="en-AU"/>
        </a:p>
      </dgm:t>
    </dgm:pt>
    <dgm:pt modelId="{20671256-90C4-4BE4-A825-B60740021694}">
      <dgm:prSet phldrT="[Text]"/>
      <dgm:spPr/>
      <dgm:t>
        <a:bodyPr/>
        <a:lstStyle/>
        <a:p>
          <a:r>
            <a:rPr lang="en-PH" b="0" u="none" dirty="0"/>
            <a:t>There will be a welcoming and cooperative work environment.</a:t>
          </a:r>
          <a:endParaRPr lang="en-AU" b="0" u="none" dirty="0"/>
        </a:p>
      </dgm:t>
    </dgm:pt>
    <dgm:pt modelId="{935E2A88-D1F9-45EA-BAEE-F54C0DC4FFD9}" type="parTrans" cxnId="{7A96EFB3-9ED1-4997-86BA-AEB4E8C57692}">
      <dgm:prSet/>
      <dgm:spPr/>
      <dgm:t>
        <a:bodyPr/>
        <a:lstStyle/>
        <a:p>
          <a:endParaRPr lang="en-AU"/>
        </a:p>
      </dgm:t>
    </dgm:pt>
    <dgm:pt modelId="{FED3FEF1-2605-455D-979A-99AB2B74A95C}" type="sibTrans" cxnId="{7A96EFB3-9ED1-4997-86BA-AEB4E8C57692}">
      <dgm:prSet/>
      <dgm:spPr/>
      <dgm:t>
        <a:bodyPr/>
        <a:lstStyle/>
        <a:p>
          <a:endParaRPr lang="en-AU"/>
        </a:p>
      </dgm:t>
    </dgm:pt>
    <dgm:pt modelId="{86A3CEDD-F61B-4333-9F23-2C54D95E3ECB}">
      <dgm:prSet phldrT="[Text]"/>
      <dgm:spPr/>
      <dgm:t>
        <a:bodyPr/>
        <a:lstStyle/>
        <a:p>
          <a:r>
            <a:rPr lang="en-PH" b="0" u="none" dirty="0"/>
            <a:t>It will result in better work productivity.</a:t>
          </a:r>
          <a:endParaRPr lang="en-AU" b="0" u="none" dirty="0"/>
        </a:p>
      </dgm:t>
    </dgm:pt>
    <dgm:pt modelId="{AB2EA834-9C30-434A-9307-884D3B8E8919}" type="parTrans" cxnId="{14725665-4B25-4EC0-9656-9906D580DF60}">
      <dgm:prSet/>
      <dgm:spPr/>
      <dgm:t>
        <a:bodyPr/>
        <a:lstStyle/>
        <a:p>
          <a:endParaRPr lang="en-AU"/>
        </a:p>
      </dgm:t>
    </dgm:pt>
    <dgm:pt modelId="{CF165ACB-A2E1-4F0E-B6F2-5A473851A632}" type="sibTrans" cxnId="{14725665-4B25-4EC0-9656-9906D580DF60}">
      <dgm:prSet/>
      <dgm:spPr/>
      <dgm:t>
        <a:bodyPr/>
        <a:lstStyle/>
        <a:p>
          <a:endParaRPr lang="en-AU"/>
        </a:p>
      </dgm:t>
    </dgm:pt>
    <dgm:pt modelId="{13749063-5C25-4B57-8D89-C1F39D6294E0}" type="pres">
      <dgm:prSet presAssocID="{63F1705E-B9CB-4E88-B705-C9B36713CBCB}" presName="Name0" presStyleCnt="0">
        <dgm:presLayoutVars>
          <dgm:chMax val="7"/>
          <dgm:chPref val="7"/>
          <dgm:dir/>
        </dgm:presLayoutVars>
      </dgm:prSet>
      <dgm:spPr/>
    </dgm:pt>
    <dgm:pt modelId="{4A665C20-4FF2-4EC5-B972-37590EB632E1}" type="pres">
      <dgm:prSet presAssocID="{63F1705E-B9CB-4E88-B705-C9B36713CBCB}" presName="Name1" presStyleCnt="0"/>
      <dgm:spPr/>
    </dgm:pt>
    <dgm:pt modelId="{5DACC80E-4EFC-43BD-9E8B-CE37C3F1B6DA}" type="pres">
      <dgm:prSet presAssocID="{63F1705E-B9CB-4E88-B705-C9B36713CBCB}" presName="cycle" presStyleCnt="0"/>
      <dgm:spPr/>
    </dgm:pt>
    <dgm:pt modelId="{A5DC026F-B791-4704-944F-B8FB131C18C8}" type="pres">
      <dgm:prSet presAssocID="{63F1705E-B9CB-4E88-B705-C9B36713CBCB}" presName="srcNode" presStyleLbl="node1" presStyleIdx="0" presStyleCnt="3"/>
      <dgm:spPr/>
    </dgm:pt>
    <dgm:pt modelId="{E9439F68-672B-416B-BF45-3A84425D4830}" type="pres">
      <dgm:prSet presAssocID="{63F1705E-B9CB-4E88-B705-C9B36713CBCB}" presName="conn" presStyleLbl="parChTrans1D2" presStyleIdx="0" presStyleCnt="1"/>
      <dgm:spPr/>
    </dgm:pt>
    <dgm:pt modelId="{76FDAD8B-36A7-4F5A-95D4-473DFB2A0453}" type="pres">
      <dgm:prSet presAssocID="{63F1705E-B9CB-4E88-B705-C9B36713CBCB}" presName="extraNode" presStyleLbl="node1" presStyleIdx="0" presStyleCnt="3"/>
      <dgm:spPr/>
    </dgm:pt>
    <dgm:pt modelId="{DF2F0057-5282-4ADA-9460-45A578437231}" type="pres">
      <dgm:prSet presAssocID="{63F1705E-B9CB-4E88-B705-C9B36713CBCB}" presName="dstNode" presStyleLbl="node1" presStyleIdx="0" presStyleCnt="3"/>
      <dgm:spPr/>
    </dgm:pt>
    <dgm:pt modelId="{57EA938A-ADB1-4937-AB52-6C34B18E62E6}" type="pres">
      <dgm:prSet presAssocID="{BE4DAB7E-FCA6-4E70-A3FB-23B15CE9B903}" presName="text_1" presStyleLbl="node1" presStyleIdx="0" presStyleCnt="3">
        <dgm:presLayoutVars>
          <dgm:bulletEnabled val="1"/>
        </dgm:presLayoutVars>
      </dgm:prSet>
      <dgm:spPr/>
    </dgm:pt>
    <dgm:pt modelId="{0843FE44-F7C1-400C-BFC8-CBDFD3C971C7}" type="pres">
      <dgm:prSet presAssocID="{BE4DAB7E-FCA6-4E70-A3FB-23B15CE9B903}" presName="accent_1" presStyleCnt="0"/>
      <dgm:spPr/>
    </dgm:pt>
    <dgm:pt modelId="{9E13E163-5D72-44A4-A8AF-187FB1B5533D}" type="pres">
      <dgm:prSet presAssocID="{BE4DAB7E-FCA6-4E70-A3FB-23B15CE9B903}" presName="accentRepeatNode" presStyleLbl="solidFgAcc1" presStyleIdx="0" presStyleCnt="3"/>
      <dgm:spPr/>
    </dgm:pt>
    <dgm:pt modelId="{1DAF992B-FC1B-4DB8-85FB-381398BA5DDF}" type="pres">
      <dgm:prSet presAssocID="{20671256-90C4-4BE4-A825-B60740021694}" presName="text_2" presStyleLbl="node1" presStyleIdx="1" presStyleCnt="3">
        <dgm:presLayoutVars>
          <dgm:bulletEnabled val="1"/>
        </dgm:presLayoutVars>
      </dgm:prSet>
      <dgm:spPr/>
    </dgm:pt>
    <dgm:pt modelId="{1727AB37-FAC7-4E2C-A207-2A5F8E4212FC}" type="pres">
      <dgm:prSet presAssocID="{20671256-90C4-4BE4-A825-B60740021694}" presName="accent_2" presStyleCnt="0"/>
      <dgm:spPr/>
    </dgm:pt>
    <dgm:pt modelId="{4DC164F3-EF98-49E6-BAC0-F36DF49B5D80}" type="pres">
      <dgm:prSet presAssocID="{20671256-90C4-4BE4-A825-B60740021694}" presName="accentRepeatNode" presStyleLbl="solidFgAcc1" presStyleIdx="1" presStyleCnt="3"/>
      <dgm:spPr/>
    </dgm:pt>
    <dgm:pt modelId="{999CA351-14F9-4F60-8E33-4CA5B2EA0369}" type="pres">
      <dgm:prSet presAssocID="{86A3CEDD-F61B-4333-9F23-2C54D95E3ECB}" presName="text_3" presStyleLbl="node1" presStyleIdx="2" presStyleCnt="3">
        <dgm:presLayoutVars>
          <dgm:bulletEnabled val="1"/>
        </dgm:presLayoutVars>
      </dgm:prSet>
      <dgm:spPr/>
    </dgm:pt>
    <dgm:pt modelId="{CE1842C7-253B-4F2A-A841-A2856D3A8D92}" type="pres">
      <dgm:prSet presAssocID="{86A3CEDD-F61B-4333-9F23-2C54D95E3ECB}" presName="accent_3" presStyleCnt="0"/>
      <dgm:spPr/>
    </dgm:pt>
    <dgm:pt modelId="{7D58BB7D-B63B-4906-8288-C2266F89F0A1}" type="pres">
      <dgm:prSet presAssocID="{86A3CEDD-F61B-4333-9F23-2C54D95E3ECB}" presName="accentRepeatNode" presStyleLbl="solidFgAcc1" presStyleIdx="2" presStyleCnt="3"/>
      <dgm:spPr/>
    </dgm:pt>
  </dgm:ptLst>
  <dgm:cxnLst>
    <dgm:cxn modelId="{96B0AE5C-5E2B-45DC-AAD3-7FB433F13C52}" type="presOf" srcId="{20671256-90C4-4BE4-A825-B60740021694}" destId="{1DAF992B-FC1B-4DB8-85FB-381398BA5DDF}" srcOrd="0" destOrd="0" presId="urn:microsoft.com/office/officeart/2008/layout/VerticalCurvedList"/>
    <dgm:cxn modelId="{881FCE5F-0EC7-49E1-819F-8972C2F6D44D}" type="presOf" srcId="{63F1705E-B9CB-4E88-B705-C9B36713CBCB}" destId="{13749063-5C25-4B57-8D89-C1F39D6294E0}" srcOrd="0" destOrd="0" presId="urn:microsoft.com/office/officeart/2008/layout/VerticalCurvedList"/>
    <dgm:cxn modelId="{B7D73F61-D755-4839-8AB9-67C3241D2618}" type="presOf" srcId="{BE4DAB7E-FCA6-4E70-A3FB-23B15CE9B903}" destId="{57EA938A-ADB1-4937-AB52-6C34B18E62E6}" srcOrd="0" destOrd="0" presId="urn:microsoft.com/office/officeart/2008/layout/VerticalCurvedList"/>
    <dgm:cxn modelId="{14725665-4B25-4EC0-9656-9906D580DF60}" srcId="{63F1705E-B9CB-4E88-B705-C9B36713CBCB}" destId="{86A3CEDD-F61B-4333-9F23-2C54D95E3ECB}" srcOrd="2" destOrd="0" parTransId="{AB2EA834-9C30-434A-9307-884D3B8E8919}" sibTransId="{CF165ACB-A2E1-4F0E-B6F2-5A473851A632}"/>
    <dgm:cxn modelId="{D07FF48E-04C7-40CD-91ED-64D38B3DB25B}" type="presOf" srcId="{86A3CEDD-F61B-4333-9F23-2C54D95E3ECB}" destId="{999CA351-14F9-4F60-8E33-4CA5B2EA0369}" srcOrd="0" destOrd="0" presId="urn:microsoft.com/office/officeart/2008/layout/VerticalCurvedList"/>
    <dgm:cxn modelId="{7A96EFB3-9ED1-4997-86BA-AEB4E8C57692}" srcId="{63F1705E-B9CB-4E88-B705-C9B36713CBCB}" destId="{20671256-90C4-4BE4-A825-B60740021694}" srcOrd="1" destOrd="0" parTransId="{935E2A88-D1F9-45EA-BAEE-F54C0DC4FFD9}" sibTransId="{FED3FEF1-2605-455D-979A-99AB2B74A95C}"/>
    <dgm:cxn modelId="{57CF21C9-4998-4B51-93CD-99F53F9181D3}" type="presOf" srcId="{21F34ADD-9C4B-4D92-AB41-C102A2CA877B}" destId="{E9439F68-672B-416B-BF45-3A84425D4830}" srcOrd="0" destOrd="0" presId="urn:microsoft.com/office/officeart/2008/layout/VerticalCurvedList"/>
    <dgm:cxn modelId="{6D9841F9-5565-46DF-A12C-2DB64459B939}" srcId="{63F1705E-B9CB-4E88-B705-C9B36713CBCB}" destId="{BE4DAB7E-FCA6-4E70-A3FB-23B15CE9B903}" srcOrd="0" destOrd="0" parTransId="{74227A3B-19EB-4E74-9471-F77F1EB296EC}" sibTransId="{21F34ADD-9C4B-4D92-AB41-C102A2CA877B}"/>
    <dgm:cxn modelId="{6D0CB29A-AD21-44EA-9C22-F479265B3BE8}" type="presParOf" srcId="{13749063-5C25-4B57-8D89-C1F39D6294E0}" destId="{4A665C20-4FF2-4EC5-B972-37590EB632E1}" srcOrd="0" destOrd="0" presId="urn:microsoft.com/office/officeart/2008/layout/VerticalCurvedList"/>
    <dgm:cxn modelId="{20A42729-2F77-4948-BD63-2CC1AE88F7D2}" type="presParOf" srcId="{4A665C20-4FF2-4EC5-B972-37590EB632E1}" destId="{5DACC80E-4EFC-43BD-9E8B-CE37C3F1B6DA}" srcOrd="0" destOrd="0" presId="urn:microsoft.com/office/officeart/2008/layout/VerticalCurvedList"/>
    <dgm:cxn modelId="{B4EA5BF1-A590-47D5-8C30-BF6575F97541}" type="presParOf" srcId="{5DACC80E-4EFC-43BD-9E8B-CE37C3F1B6DA}" destId="{A5DC026F-B791-4704-944F-B8FB131C18C8}" srcOrd="0" destOrd="0" presId="urn:microsoft.com/office/officeart/2008/layout/VerticalCurvedList"/>
    <dgm:cxn modelId="{73A4B47D-7095-443B-93D7-1B80A805D235}" type="presParOf" srcId="{5DACC80E-4EFC-43BD-9E8B-CE37C3F1B6DA}" destId="{E9439F68-672B-416B-BF45-3A84425D4830}" srcOrd="1" destOrd="0" presId="urn:microsoft.com/office/officeart/2008/layout/VerticalCurvedList"/>
    <dgm:cxn modelId="{1860657D-634A-4853-B1C6-3857FEF3F400}" type="presParOf" srcId="{5DACC80E-4EFC-43BD-9E8B-CE37C3F1B6DA}" destId="{76FDAD8B-36A7-4F5A-95D4-473DFB2A0453}" srcOrd="2" destOrd="0" presId="urn:microsoft.com/office/officeart/2008/layout/VerticalCurvedList"/>
    <dgm:cxn modelId="{4705F449-4D63-4F87-8396-95E2041AB274}" type="presParOf" srcId="{5DACC80E-4EFC-43BD-9E8B-CE37C3F1B6DA}" destId="{DF2F0057-5282-4ADA-9460-45A578437231}" srcOrd="3" destOrd="0" presId="urn:microsoft.com/office/officeart/2008/layout/VerticalCurvedList"/>
    <dgm:cxn modelId="{C4BFCDE0-A051-4083-A845-AD1612F6B493}" type="presParOf" srcId="{4A665C20-4FF2-4EC5-B972-37590EB632E1}" destId="{57EA938A-ADB1-4937-AB52-6C34B18E62E6}" srcOrd="1" destOrd="0" presId="urn:microsoft.com/office/officeart/2008/layout/VerticalCurvedList"/>
    <dgm:cxn modelId="{972D3668-B5F4-43B7-B28B-073F6EC00358}" type="presParOf" srcId="{4A665C20-4FF2-4EC5-B972-37590EB632E1}" destId="{0843FE44-F7C1-400C-BFC8-CBDFD3C971C7}" srcOrd="2" destOrd="0" presId="urn:microsoft.com/office/officeart/2008/layout/VerticalCurvedList"/>
    <dgm:cxn modelId="{C2FC8A8B-3550-4C18-8B01-5A101D59FB95}" type="presParOf" srcId="{0843FE44-F7C1-400C-BFC8-CBDFD3C971C7}" destId="{9E13E163-5D72-44A4-A8AF-187FB1B5533D}" srcOrd="0" destOrd="0" presId="urn:microsoft.com/office/officeart/2008/layout/VerticalCurvedList"/>
    <dgm:cxn modelId="{890B037F-9A46-47BD-B6D9-6BD0CAF1E686}" type="presParOf" srcId="{4A665C20-4FF2-4EC5-B972-37590EB632E1}" destId="{1DAF992B-FC1B-4DB8-85FB-381398BA5DDF}" srcOrd="3" destOrd="0" presId="urn:microsoft.com/office/officeart/2008/layout/VerticalCurvedList"/>
    <dgm:cxn modelId="{297E043E-22CF-44F2-8018-C2FC22716A42}" type="presParOf" srcId="{4A665C20-4FF2-4EC5-B972-37590EB632E1}" destId="{1727AB37-FAC7-4E2C-A207-2A5F8E4212FC}" srcOrd="4" destOrd="0" presId="urn:microsoft.com/office/officeart/2008/layout/VerticalCurvedList"/>
    <dgm:cxn modelId="{F8BE572D-FE2B-48AA-A67E-26947E1A37A9}" type="presParOf" srcId="{1727AB37-FAC7-4E2C-A207-2A5F8E4212FC}" destId="{4DC164F3-EF98-49E6-BAC0-F36DF49B5D80}" srcOrd="0" destOrd="0" presId="urn:microsoft.com/office/officeart/2008/layout/VerticalCurvedList"/>
    <dgm:cxn modelId="{FCF5A0CD-7D3E-404D-B109-6CDB0977160A}" type="presParOf" srcId="{4A665C20-4FF2-4EC5-B972-37590EB632E1}" destId="{999CA351-14F9-4F60-8E33-4CA5B2EA0369}" srcOrd="5" destOrd="0" presId="urn:microsoft.com/office/officeart/2008/layout/VerticalCurvedList"/>
    <dgm:cxn modelId="{CE7A19C9-B8F2-49E0-8B48-BA72464FF939}" type="presParOf" srcId="{4A665C20-4FF2-4EC5-B972-37590EB632E1}" destId="{CE1842C7-253B-4F2A-A841-A2856D3A8D92}" srcOrd="6" destOrd="0" presId="urn:microsoft.com/office/officeart/2008/layout/VerticalCurvedList"/>
    <dgm:cxn modelId="{0BEADAEF-850B-4102-AA81-948912368E88}" type="presParOf" srcId="{CE1842C7-253B-4F2A-A841-A2856D3A8D92}" destId="{7D58BB7D-B63B-4906-8288-C2266F89F0A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1A071BF-7E2A-4BB4-90F3-36B27051A16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D99E49A-B356-4980-A491-72575F2BA04D}">
      <dgm:prSet phldrT="[Text]" custT="1"/>
      <dgm:spPr/>
      <dgm:t>
        <a:bodyPr/>
        <a:lstStyle/>
        <a:p>
          <a:pPr>
            <a:buFont typeface="Wingdings" panose="05000000000000000000" pitchFamily="2" charset="2"/>
            <a:buChar char=""/>
          </a:pPr>
          <a:r>
            <a:rPr lang="en-PH" sz="2000" dirty="0"/>
            <a:t>Dignity of risk and duty of care policies and procedures are included in the staff handbook and code of conduct.</a:t>
          </a:r>
          <a:endParaRPr lang="en-AU" sz="2000" dirty="0"/>
        </a:p>
      </dgm:t>
    </dgm:pt>
    <dgm:pt modelId="{C04BBE2B-E393-4BCF-88EF-6C830F98BE49}" type="parTrans" cxnId="{06F0DA2D-E8C6-42F6-8AC4-85C81FBB4768}">
      <dgm:prSet/>
      <dgm:spPr/>
      <dgm:t>
        <a:bodyPr/>
        <a:lstStyle/>
        <a:p>
          <a:endParaRPr lang="en-AU"/>
        </a:p>
      </dgm:t>
    </dgm:pt>
    <dgm:pt modelId="{C2F1E923-411C-4D43-8218-9B861F6B3718}" type="sibTrans" cxnId="{06F0DA2D-E8C6-42F6-8AC4-85C81FBB4768}">
      <dgm:prSet/>
      <dgm:spPr/>
      <dgm:t>
        <a:bodyPr/>
        <a:lstStyle/>
        <a:p>
          <a:endParaRPr lang="en-AU"/>
        </a:p>
      </dgm:t>
    </dgm:pt>
    <dgm:pt modelId="{51125BF9-970A-4837-9EB6-90B1B6A97C5F}">
      <dgm:prSet custT="1"/>
      <dgm:spPr/>
      <dgm:t>
        <a:bodyPr/>
        <a:lstStyle/>
        <a:p>
          <a:pPr>
            <a:buFont typeface="Wingdings" panose="05000000000000000000" pitchFamily="2" charset="2"/>
            <a:buChar char=""/>
          </a:pPr>
          <a:r>
            <a:rPr lang="en-PH" sz="2000" dirty="0"/>
            <a:t>Employees are well-oriented on their duty of care responsibilities.</a:t>
          </a:r>
        </a:p>
      </dgm:t>
    </dgm:pt>
    <dgm:pt modelId="{B60B5EF8-B736-4112-8C00-D76F3DF48B29}" type="parTrans" cxnId="{91302BB0-88BB-46C7-8188-7DDADB1E6083}">
      <dgm:prSet/>
      <dgm:spPr/>
      <dgm:t>
        <a:bodyPr/>
        <a:lstStyle/>
        <a:p>
          <a:endParaRPr lang="en-AU"/>
        </a:p>
      </dgm:t>
    </dgm:pt>
    <dgm:pt modelId="{1410B22D-B0F6-4746-B087-4B88DB17B9F5}" type="sibTrans" cxnId="{91302BB0-88BB-46C7-8188-7DDADB1E6083}">
      <dgm:prSet/>
      <dgm:spPr/>
      <dgm:t>
        <a:bodyPr/>
        <a:lstStyle/>
        <a:p>
          <a:endParaRPr lang="en-AU"/>
        </a:p>
      </dgm:t>
    </dgm:pt>
    <dgm:pt modelId="{600D1909-461C-46B1-8DFB-D7E3D3F0F8F8}">
      <dgm:prSet custT="1"/>
      <dgm:spPr/>
      <dgm:t>
        <a:bodyPr/>
        <a:lstStyle/>
        <a:p>
          <a:pPr>
            <a:buFont typeface="Wingdings" panose="05000000000000000000" pitchFamily="2" charset="2"/>
            <a:buChar char=""/>
          </a:pPr>
          <a:r>
            <a:rPr lang="en-PH" sz="2000" dirty="0"/>
            <a:t>The prescribed processes for ensuring the safety of clients are promptly followed, without taking shortcuts or compromises.</a:t>
          </a:r>
        </a:p>
      </dgm:t>
    </dgm:pt>
    <dgm:pt modelId="{E7F5D611-A828-4B11-9678-190752F05E45}" type="parTrans" cxnId="{2FBBF719-FBAC-4A84-98EA-07CBA88DB266}">
      <dgm:prSet/>
      <dgm:spPr/>
      <dgm:t>
        <a:bodyPr/>
        <a:lstStyle/>
        <a:p>
          <a:endParaRPr lang="en-AU"/>
        </a:p>
      </dgm:t>
    </dgm:pt>
    <dgm:pt modelId="{966B56BB-4954-4719-AB44-F53BF2D1FDFC}" type="sibTrans" cxnId="{2FBBF719-FBAC-4A84-98EA-07CBA88DB266}">
      <dgm:prSet/>
      <dgm:spPr/>
      <dgm:t>
        <a:bodyPr/>
        <a:lstStyle/>
        <a:p>
          <a:endParaRPr lang="en-AU"/>
        </a:p>
      </dgm:t>
    </dgm:pt>
    <dgm:pt modelId="{64AAA1F4-671F-435E-A76D-D56CD9BD40EE}">
      <dgm:prSet custT="1"/>
      <dgm:spPr/>
      <dgm:t>
        <a:bodyPr/>
        <a:lstStyle/>
        <a:p>
          <a:r>
            <a:rPr lang="en-PH" sz="2000" dirty="0"/>
            <a:t>A safe and welcome environment for clients is established and maintained.</a:t>
          </a:r>
          <a:endParaRPr lang="en-AU" sz="2000" dirty="0"/>
        </a:p>
      </dgm:t>
    </dgm:pt>
    <dgm:pt modelId="{651FE53F-DE9A-40E2-B29F-A35BE87F8C64}" type="parTrans" cxnId="{02D29FCB-4A52-42F7-A47B-801B4D19A5DC}">
      <dgm:prSet/>
      <dgm:spPr/>
      <dgm:t>
        <a:bodyPr/>
        <a:lstStyle/>
        <a:p>
          <a:endParaRPr lang="en-AU"/>
        </a:p>
      </dgm:t>
    </dgm:pt>
    <dgm:pt modelId="{68B0A25E-93E1-4C09-806B-B5907FB70B5C}" type="sibTrans" cxnId="{02D29FCB-4A52-42F7-A47B-801B4D19A5DC}">
      <dgm:prSet/>
      <dgm:spPr/>
      <dgm:t>
        <a:bodyPr/>
        <a:lstStyle/>
        <a:p>
          <a:endParaRPr lang="en-AU"/>
        </a:p>
      </dgm:t>
    </dgm:pt>
    <dgm:pt modelId="{84AEB223-1861-4A51-AD4C-FB17293F09C3}" type="pres">
      <dgm:prSet presAssocID="{41A071BF-7E2A-4BB4-90F3-36B27051A166}" presName="linear" presStyleCnt="0">
        <dgm:presLayoutVars>
          <dgm:animLvl val="lvl"/>
          <dgm:resizeHandles val="exact"/>
        </dgm:presLayoutVars>
      </dgm:prSet>
      <dgm:spPr/>
    </dgm:pt>
    <dgm:pt modelId="{3D8DE166-62DF-4A29-BC2C-A26C3383C2E9}" type="pres">
      <dgm:prSet presAssocID="{1D99E49A-B356-4980-A491-72575F2BA04D}" presName="parentText" presStyleLbl="node1" presStyleIdx="0" presStyleCnt="4">
        <dgm:presLayoutVars>
          <dgm:chMax val="0"/>
          <dgm:bulletEnabled val="1"/>
        </dgm:presLayoutVars>
      </dgm:prSet>
      <dgm:spPr/>
    </dgm:pt>
    <dgm:pt modelId="{3826AE89-6978-4BE1-851E-417863732E7E}" type="pres">
      <dgm:prSet presAssocID="{C2F1E923-411C-4D43-8218-9B861F6B3718}" presName="spacer" presStyleCnt="0"/>
      <dgm:spPr/>
    </dgm:pt>
    <dgm:pt modelId="{3A2D12D7-0E58-4F05-8437-E574F7FFFA5E}" type="pres">
      <dgm:prSet presAssocID="{51125BF9-970A-4837-9EB6-90B1B6A97C5F}" presName="parentText" presStyleLbl="node1" presStyleIdx="1" presStyleCnt="4">
        <dgm:presLayoutVars>
          <dgm:chMax val="0"/>
          <dgm:bulletEnabled val="1"/>
        </dgm:presLayoutVars>
      </dgm:prSet>
      <dgm:spPr/>
    </dgm:pt>
    <dgm:pt modelId="{6DF5E04F-8AE7-421E-8CA0-9F32C84C4A29}" type="pres">
      <dgm:prSet presAssocID="{1410B22D-B0F6-4746-B087-4B88DB17B9F5}" presName="spacer" presStyleCnt="0"/>
      <dgm:spPr/>
    </dgm:pt>
    <dgm:pt modelId="{EECBB92C-817F-4267-A43D-5D4F103E5C89}" type="pres">
      <dgm:prSet presAssocID="{600D1909-461C-46B1-8DFB-D7E3D3F0F8F8}" presName="parentText" presStyleLbl="node1" presStyleIdx="2" presStyleCnt="4">
        <dgm:presLayoutVars>
          <dgm:chMax val="0"/>
          <dgm:bulletEnabled val="1"/>
        </dgm:presLayoutVars>
      </dgm:prSet>
      <dgm:spPr/>
    </dgm:pt>
    <dgm:pt modelId="{673259F6-8067-4BF8-9A3B-42ED1948CC95}" type="pres">
      <dgm:prSet presAssocID="{966B56BB-4954-4719-AB44-F53BF2D1FDFC}" presName="spacer" presStyleCnt="0"/>
      <dgm:spPr/>
    </dgm:pt>
    <dgm:pt modelId="{074296A8-09AA-4294-8763-64DF7E93D8E0}" type="pres">
      <dgm:prSet presAssocID="{64AAA1F4-671F-435E-A76D-D56CD9BD40EE}" presName="parentText" presStyleLbl="node1" presStyleIdx="3" presStyleCnt="4">
        <dgm:presLayoutVars>
          <dgm:chMax val="0"/>
          <dgm:bulletEnabled val="1"/>
        </dgm:presLayoutVars>
      </dgm:prSet>
      <dgm:spPr/>
    </dgm:pt>
  </dgm:ptLst>
  <dgm:cxnLst>
    <dgm:cxn modelId="{A4ACB314-3147-4892-8BF5-887020F16403}" type="presOf" srcId="{600D1909-461C-46B1-8DFB-D7E3D3F0F8F8}" destId="{EECBB92C-817F-4267-A43D-5D4F103E5C89}" srcOrd="0" destOrd="0" presId="urn:microsoft.com/office/officeart/2005/8/layout/vList2"/>
    <dgm:cxn modelId="{2FBBF719-FBAC-4A84-98EA-07CBA88DB266}" srcId="{41A071BF-7E2A-4BB4-90F3-36B27051A166}" destId="{600D1909-461C-46B1-8DFB-D7E3D3F0F8F8}" srcOrd="2" destOrd="0" parTransId="{E7F5D611-A828-4B11-9678-190752F05E45}" sibTransId="{966B56BB-4954-4719-AB44-F53BF2D1FDFC}"/>
    <dgm:cxn modelId="{06F0DA2D-E8C6-42F6-8AC4-85C81FBB4768}" srcId="{41A071BF-7E2A-4BB4-90F3-36B27051A166}" destId="{1D99E49A-B356-4980-A491-72575F2BA04D}" srcOrd="0" destOrd="0" parTransId="{C04BBE2B-E393-4BCF-88EF-6C830F98BE49}" sibTransId="{C2F1E923-411C-4D43-8218-9B861F6B3718}"/>
    <dgm:cxn modelId="{B1DEE731-B5F4-4DF7-ABF3-9EA190708B17}" type="presOf" srcId="{51125BF9-970A-4837-9EB6-90B1B6A97C5F}" destId="{3A2D12D7-0E58-4F05-8437-E574F7FFFA5E}" srcOrd="0" destOrd="0" presId="urn:microsoft.com/office/officeart/2005/8/layout/vList2"/>
    <dgm:cxn modelId="{FD06A36E-921D-4F06-A5F0-2FC43B8911B3}" type="presOf" srcId="{41A071BF-7E2A-4BB4-90F3-36B27051A166}" destId="{84AEB223-1861-4A51-AD4C-FB17293F09C3}" srcOrd="0" destOrd="0" presId="urn:microsoft.com/office/officeart/2005/8/layout/vList2"/>
    <dgm:cxn modelId="{5492AC88-9204-4A26-AB3D-F2CFB3BB09F6}" type="presOf" srcId="{64AAA1F4-671F-435E-A76D-D56CD9BD40EE}" destId="{074296A8-09AA-4294-8763-64DF7E93D8E0}" srcOrd="0" destOrd="0" presId="urn:microsoft.com/office/officeart/2005/8/layout/vList2"/>
    <dgm:cxn modelId="{91302BB0-88BB-46C7-8188-7DDADB1E6083}" srcId="{41A071BF-7E2A-4BB4-90F3-36B27051A166}" destId="{51125BF9-970A-4837-9EB6-90B1B6A97C5F}" srcOrd="1" destOrd="0" parTransId="{B60B5EF8-B736-4112-8C00-D76F3DF48B29}" sibTransId="{1410B22D-B0F6-4746-B087-4B88DB17B9F5}"/>
    <dgm:cxn modelId="{02D29FCB-4A52-42F7-A47B-801B4D19A5DC}" srcId="{41A071BF-7E2A-4BB4-90F3-36B27051A166}" destId="{64AAA1F4-671F-435E-A76D-D56CD9BD40EE}" srcOrd="3" destOrd="0" parTransId="{651FE53F-DE9A-40E2-B29F-A35BE87F8C64}" sibTransId="{68B0A25E-93E1-4C09-806B-B5907FB70B5C}"/>
    <dgm:cxn modelId="{A9EDDBF4-27BB-4B69-83E5-28A3AB3BD9F1}" type="presOf" srcId="{1D99E49A-B356-4980-A491-72575F2BA04D}" destId="{3D8DE166-62DF-4A29-BC2C-A26C3383C2E9}" srcOrd="0" destOrd="0" presId="urn:microsoft.com/office/officeart/2005/8/layout/vList2"/>
    <dgm:cxn modelId="{371CBC07-DE76-480B-9980-75C092BA179D}" type="presParOf" srcId="{84AEB223-1861-4A51-AD4C-FB17293F09C3}" destId="{3D8DE166-62DF-4A29-BC2C-A26C3383C2E9}" srcOrd="0" destOrd="0" presId="urn:microsoft.com/office/officeart/2005/8/layout/vList2"/>
    <dgm:cxn modelId="{C0FE6E94-06F5-4248-BE3D-E55E886400F2}" type="presParOf" srcId="{84AEB223-1861-4A51-AD4C-FB17293F09C3}" destId="{3826AE89-6978-4BE1-851E-417863732E7E}" srcOrd="1" destOrd="0" presId="urn:microsoft.com/office/officeart/2005/8/layout/vList2"/>
    <dgm:cxn modelId="{142A3CEB-9C5E-4BAD-8F60-19BB96BFE7BB}" type="presParOf" srcId="{84AEB223-1861-4A51-AD4C-FB17293F09C3}" destId="{3A2D12D7-0E58-4F05-8437-E574F7FFFA5E}" srcOrd="2" destOrd="0" presId="urn:microsoft.com/office/officeart/2005/8/layout/vList2"/>
    <dgm:cxn modelId="{DF324B7D-A39F-4D78-A02C-4669674DEE63}" type="presParOf" srcId="{84AEB223-1861-4A51-AD4C-FB17293F09C3}" destId="{6DF5E04F-8AE7-421E-8CA0-9F32C84C4A29}" srcOrd="3" destOrd="0" presId="urn:microsoft.com/office/officeart/2005/8/layout/vList2"/>
    <dgm:cxn modelId="{48ECDA0D-37D8-4F8B-A9E9-92D728432580}" type="presParOf" srcId="{84AEB223-1861-4A51-AD4C-FB17293F09C3}" destId="{EECBB92C-817F-4267-A43D-5D4F103E5C89}" srcOrd="4" destOrd="0" presId="urn:microsoft.com/office/officeart/2005/8/layout/vList2"/>
    <dgm:cxn modelId="{FBF690DF-2C00-43D5-9592-F9FFBFDB757E}" type="presParOf" srcId="{84AEB223-1861-4A51-AD4C-FB17293F09C3}" destId="{673259F6-8067-4BF8-9A3B-42ED1948CC95}" srcOrd="5" destOrd="0" presId="urn:microsoft.com/office/officeart/2005/8/layout/vList2"/>
    <dgm:cxn modelId="{E8D6CB8D-1EC9-4D27-B8DF-B22EA6886122}" type="presParOf" srcId="{84AEB223-1861-4A51-AD4C-FB17293F09C3}" destId="{074296A8-09AA-4294-8763-64DF7E93D8E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1EA8DF5-7600-4DEF-968E-0EE56199FED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FA1E661C-653C-466E-8F2B-90F607A5EACB}">
      <dgm:prSet phldrT="[Text]" custT="1"/>
      <dgm:spPr/>
      <dgm:t>
        <a:bodyPr/>
        <a:lstStyle/>
        <a:p>
          <a:r>
            <a:rPr lang="en-PH" sz="2000" dirty="0"/>
            <a:t>employees respect the client’s independence</a:t>
          </a:r>
          <a:endParaRPr lang="en-AU" sz="2000" dirty="0"/>
        </a:p>
      </dgm:t>
    </dgm:pt>
    <dgm:pt modelId="{79AA9559-8D20-43A4-A71C-31D58420649C}" type="parTrans" cxnId="{3BEC9EF9-9492-41B7-B340-CFCC773B075A}">
      <dgm:prSet/>
      <dgm:spPr/>
      <dgm:t>
        <a:bodyPr/>
        <a:lstStyle/>
        <a:p>
          <a:endParaRPr lang="en-AU"/>
        </a:p>
      </dgm:t>
    </dgm:pt>
    <dgm:pt modelId="{74467252-AFD7-417B-A025-D0978C70D54B}" type="sibTrans" cxnId="{3BEC9EF9-9492-41B7-B340-CFCC773B075A}">
      <dgm:prSet/>
      <dgm:spPr/>
      <dgm:t>
        <a:bodyPr/>
        <a:lstStyle/>
        <a:p>
          <a:endParaRPr lang="en-AU"/>
        </a:p>
      </dgm:t>
    </dgm:pt>
    <dgm:pt modelId="{594CA65C-0A6B-484F-AD42-709E589BA78D}">
      <dgm:prSet phldrT="[Text]" custT="1"/>
      <dgm:spPr/>
      <dgm:t>
        <a:bodyPr/>
        <a:lstStyle/>
        <a:p>
          <a:r>
            <a:rPr lang="en-PH" sz="2000" u="none" dirty="0"/>
            <a:t>employees always </a:t>
          </a:r>
          <a:r>
            <a:rPr lang="en-PH" sz="2000" u="none" dirty="0" err="1"/>
            <a:t>prioritise</a:t>
          </a:r>
          <a:r>
            <a:rPr lang="en-PH" sz="2000" u="none" dirty="0"/>
            <a:t> the client’s needs.</a:t>
          </a:r>
          <a:endParaRPr lang="en-AU" sz="2000" dirty="0"/>
        </a:p>
      </dgm:t>
    </dgm:pt>
    <dgm:pt modelId="{0A88BECE-2F3A-484F-A269-0A9ECB41389A}" type="parTrans" cxnId="{00F93907-711F-4399-B339-C471B937DEC8}">
      <dgm:prSet/>
      <dgm:spPr/>
      <dgm:t>
        <a:bodyPr/>
        <a:lstStyle/>
        <a:p>
          <a:endParaRPr lang="en-AU"/>
        </a:p>
      </dgm:t>
    </dgm:pt>
    <dgm:pt modelId="{B03DD1FF-C929-4DE9-AEC7-E3EC0A430A6B}" type="sibTrans" cxnId="{00F93907-711F-4399-B339-C471B937DEC8}">
      <dgm:prSet/>
      <dgm:spPr/>
      <dgm:t>
        <a:bodyPr/>
        <a:lstStyle/>
        <a:p>
          <a:endParaRPr lang="en-AU"/>
        </a:p>
      </dgm:t>
    </dgm:pt>
    <dgm:pt modelId="{DFE8B61A-0EB5-4B60-B6C2-4DCAFCE9DAD6}" type="pres">
      <dgm:prSet presAssocID="{C1EA8DF5-7600-4DEF-968E-0EE56199FEDF}" presName="Name0" presStyleCnt="0">
        <dgm:presLayoutVars>
          <dgm:chMax val="7"/>
          <dgm:chPref val="7"/>
          <dgm:dir/>
        </dgm:presLayoutVars>
      </dgm:prSet>
      <dgm:spPr/>
    </dgm:pt>
    <dgm:pt modelId="{6295C99E-034C-44D6-A4C2-6C4720C1C9FF}" type="pres">
      <dgm:prSet presAssocID="{C1EA8DF5-7600-4DEF-968E-0EE56199FEDF}" presName="Name1" presStyleCnt="0"/>
      <dgm:spPr/>
    </dgm:pt>
    <dgm:pt modelId="{2DE69211-5B0B-43EA-A9C1-2023EC7FB3A1}" type="pres">
      <dgm:prSet presAssocID="{C1EA8DF5-7600-4DEF-968E-0EE56199FEDF}" presName="cycle" presStyleCnt="0"/>
      <dgm:spPr/>
    </dgm:pt>
    <dgm:pt modelId="{A5972ACD-A4BC-4292-B80E-E7B616F532CA}" type="pres">
      <dgm:prSet presAssocID="{C1EA8DF5-7600-4DEF-968E-0EE56199FEDF}" presName="srcNode" presStyleLbl="node1" presStyleIdx="0" presStyleCnt="2"/>
      <dgm:spPr/>
    </dgm:pt>
    <dgm:pt modelId="{8CBD0EFB-1088-47A5-BA99-6DC7ED306CEF}" type="pres">
      <dgm:prSet presAssocID="{C1EA8DF5-7600-4DEF-968E-0EE56199FEDF}" presName="conn" presStyleLbl="parChTrans1D2" presStyleIdx="0" presStyleCnt="1"/>
      <dgm:spPr/>
    </dgm:pt>
    <dgm:pt modelId="{25F6B295-CF46-4510-998C-4515549539E0}" type="pres">
      <dgm:prSet presAssocID="{C1EA8DF5-7600-4DEF-968E-0EE56199FEDF}" presName="extraNode" presStyleLbl="node1" presStyleIdx="0" presStyleCnt="2"/>
      <dgm:spPr/>
    </dgm:pt>
    <dgm:pt modelId="{AA66D840-0122-40A0-8F77-CE65872610DE}" type="pres">
      <dgm:prSet presAssocID="{C1EA8DF5-7600-4DEF-968E-0EE56199FEDF}" presName="dstNode" presStyleLbl="node1" presStyleIdx="0" presStyleCnt="2"/>
      <dgm:spPr/>
    </dgm:pt>
    <dgm:pt modelId="{70F94668-7F39-43EF-A97D-ED31856BC181}" type="pres">
      <dgm:prSet presAssocID="{FA1E661C-653C-466E-8F2B-90F607A5EACB}" presName="text_1" presStyleLbl="node1" presStyleIdx="0" presStyleCnt="2">
        <dgm:presLayoutVars>
          <dgm:bulletEnabled val="1"/>
        </dgm:presLayoutVars>
      </dgm:prSet>
      <dgm:spPr/>
    </dgm:pt>
    <dgm:pt modelId="{A73A5A3D-4BE9-4F19-AB78-7355989B5F11}" type="pres">
      <dgm:prSet presAssocID="{FA1E661C-653C-466E-8F2B-90F607A5EACB}" presName="accent_1" presStyleCnt="0"/>
      <dgm:spPr/>
    </dgm:pt>
    <dgm:pt modelId="{2D07F524-EDD3-4299-9CCC-55F8AC96E5CC}" type="pres">
      <dgm:prSet presAssocID="{FA1E661C-653C-466E-8F2B-90F607A5EACB}" presName="accentRepeatNode" presStyleLbl="solidFgAcc1" presStyleIdx="0" presStyleCnt="2"/>
      <dgm:spPr/>
    </dgm:pt>
    <dgm:pt modelId="{C6B5A95E-1578-4C6A-ABE0-1002D70292D3}" type="pres">
      <dgm:prSet presAssocID="{594CA65C-0A6B-484F-AD42-709E589BA78D}" presName="text_2" presStyleLbl="node1" presStyleIdx="1" presStyleCnt="2">
        <dgm:presLayoutVars>
          <dgm:bulletEnabled val="1"/>
        </dgm:presLayoutVars>
      </dgm:prSet>
      <dgm:spPr/>
    </dgm:pt>
    <dgm:pt modelId="{169AEE3A-6734-42A6-969E-C166127B5CCB}" type="pres">
      <dgm:prSet presAssocID="{594CA65C-0A6B-484F-AD42-709E589BA78D}" presName="accent_2" presStyleCnt="0"/>
      <dgm:spPr/>
    </dgm:pt>
    <dgm:pt modelId="{54B47216-F1E3-4038-8DFC-12CE42A66D4A}" type="pres">
      <dgm:prSet presAssocID="{594CA65C-0A6B-484F-AD42-709E589BA78D}" presName="accentRepeatNode" presStyleLbl="solidFgAcc1" presStyleIdx="1" presStyleCnt="2"/>
      <dgm:spPr/>
    </dgm:pt>
  </dgm:ptLst>
  <dgm:cxnLst>
    <dgm:cxn modelId="{00F93907-711F-4399-B339-C471B937DEC8}" srcId="{C1EA8DF5-7600-4DEF-968E-0EE56199FEDF}" destId="{594CA65C-0A6B-484F-AD42-709E589BA78D}" srcOrd="1" destOrd="0" parTransId="{0A88BECE-2F3A-484F-A269-0A9ECB41389A}" sibTransId="{B03DD1FF-C929-4DE9-AEC7-E3EC0A430A6B}"/>
    <dgm:cxn modelId="{D7F1E944-0206-4E59-B6FE-D66B83D64323}" type="presOf" srcId="{74467252-AFD7-417B-A025-D0978C70D54B}" destId="{8CBD0EFB-1088-47A5-BA99-6DC7ED306CEF}" srcOrd="0" destOrd="0" presId="urn:microsoft.com/office/officeart/2008/layout/VerticalCurvedList"/>
    <dgm:cxn modelId="{9258D594-CF7E-4ABB-BC10-5D93664FB578}" type="presOf" srcId="{594CA65C-0A6B-484F-AD42-709E589BA78D}" destId="{C6B5A95E-1578-4C6A-ABE0-1002D70292D3}" srcOrd="0" destOrd="0" presId="urn:microsoft.com/office/officeart/2008/layout/VerticalCurvedList"/>
    <dgm:cxn modelId="{F2E54FAE-3C43-4D4E-A94A-7D39469591B9}" type="presOf" srcId="{C1EA8DF5-7600-4DEF-968E-0EE56199FEDF}" destId="{DFE8B61A-0EB5-4B60-B6C2-4DCAFCE9DAD6}" srcOrd="0" destOrd="0" presId="urn:microsoft.com/office/officeart/2008/layout/VerticalCurvedList"/>
    <dgm:cxn modelId="{3397D0B5-F0DE-4C21-AFBD-1F0C7A13B5AF}" type="presOf" srcId="{FA1E661C-653C-466E-8F2B-90F607A5EACB}" destId="{70F94668-7F39-43EF-A97D-ED31856BC181}" srcOrd="0" destOrd="0" presId="urn:microsoft.com/office/officeart/2008/layout/VerticalCurvedList"/>
    <dgm:cxn modelId="{3BEC9EF9-9492-41B7-B340-CFCC773B075A}" srcId="{C1EA8DF5-7600-4DEF-968E-0EE56199FEDF}" destId="{FA1E661C-653C-466E-8F2B-90F607A5EACB}" srcOrd="0" destOrd="0" parTransId="{79AA9559-8D20-43A4-A71C-31D58420649C}" sibTransId="{74467252-AFD7-417B-A025-D0978C70D54B}"/>
    <dgm:cxn modelId="{D819E009-1658-4A38-B11A-F8058B43F42E}" type="presParOf" srcId="{DFE8B61A-0EB5-4B60-B6C2-4DCAFCE9DAD6}" destId="{6295C99E-034C-44D6-A4C2-6C4720C1C9FF}" srcOrd="0" destOrd="0" presId="urn:microsoft.com/office/officeart/2008/layout/VerticalCurvedList"/>
    <dgm:cxn modelId="{96A644DC-4B1A-4B67-82F6-E7BB6D6C1CCD}" type="presParOf" srcId="{6295C99E-034C-44D6-A4C2-6C4720C1C9FF}" destId="{2DE69211-5B0B-43EA-A9C1-2023EC7FB3A1}" srcOrd="0" destOrd="0" presId="urn:microsoft.com/office/officeart/2008/layout/VerticalCurvedList"/>
    <dgm:cxn modelId="{FD8FB4D3-E9E8-4679-A024-B0144E48E602}" type="presParOf" srcId="{2DE69211-5B0B-43EA-A9C1-2023EC7FB3A1}" destId="{A5972ACD-A4BC-4292-B80E-E7B616F532CA}" srcOrd="0" destOrd="0" presId="urn:microsoft.com/office/officeart/2008/layout/VerticalCurvedList"/>
    <dgm:cxn modelId="{491FF34B-6176-4464-8D15-991E0B468B25}" type="presParOf" srcId="{2DE69211-5B0B-43EA-A9C1-2023EC7FB3A1}" destId="{8CBD0EFB-1088-47A5-BA99-6DC7ED306CEF}" srcOrd="1" destOrd="0" presId="urn:microsoft.com/office/officeart/2008/layout/VerticalCurvedList"/>
    <dgm:cxn modelId="{C30A5A9C-C7CA-4366-B74D-C85B8BD81D40}" type="presParOf" srcId="{2DE69211-5B0B-43EA-A9C1-2023EC7FB3A1}" destId="{25F6B295-CF46-4510-998C-4515549539E0}" srcOrd="2" destOrd="0" presId="urn:microsoft.com/office/officeart/2008/layout/VerticalCurvedList"/>
    <dgm:cxn modelId="{E4F33A92-516B-4D98-9838-7A4F96742AB1}" type="presParOf" srcId="{2DE69211-5B0B-43EA-A9C1-2023EC7FB3A1}" destId="{AA66D840-0122-40A0-8F77-CE65872610DE}" srcOrd="3" destOrd="0" presId="urn:microsoft.com/office/officeart/2008/layout/VerticalCurvedList"/>
    <dgm:cxn modelId="{D4F38CA8-4567-43C9-A442-EA372AC73939}" type="presParOf" srcId="{6295C99E-034C-44D6-A4C2-6C4720C1C9FF}" destId="{70F94668-7F39-43EF-A97D-ED31856BC181}" srcOrd="1" destOrd="0" presId="urn:microsoft.com/office/officeart/2008/layout/VerticalCurvedList"/>
    <dgm:cxn modelId="{A61C0D0A-4A49-4666-B5FF-A3B5B9310F18}" type="presParOf" srcId="{6295C99E-034C-44D6-A4C2-6C4720C1C9FF}" destId="{A73A5A3D-4BE9-4F19-AB78-7355989B5F11}" srcOrd="2" destOrd="0" presId="urn:microsoft.com/office/officeart/2008/layout/VerticalCurvedList"/>
    <dgm:cxn modelId="{6A1C39F0-EA1D-4F2B-8638-5F19978E662F}" type="presParOf" srcId="{A73A5A3D-4BE9-4F19-AB78-7355989B5F11}" destId="{2D07F524-EDD3-4299-9CCC-55F8AC96E5CC}" srcOrd="0" destOrd="0" presId="urn:microsoft.com/office/officeart/2008/layout/VerticalCurvedList"/>
    <dgm:cxn modelId="{84B930AE-7566-42B0-A75E-AB2FB68B506E}" type="presParOf" srcId="{6295C99E-034C-44D6-A4C2-6C4720C1C9FF}" destId="{C6B5A95E-1578-4C6A-ABE0-1002D70292D3}" srcOrd="3" destOrd="0" presId="urn:microsoft.com/office/officeart/2008/layout/VerticalCurvedList"/>
    <dgm:cxn modelId="{5BE9FF19-C276-482F-B7BD-2885B73DF3AC}" type="presParOf" srcId="{6295C99E-034C-44D6-A4C2-6C4720C1C9FF}" destId="{169AEE3A-6734-42A6-969E-C166127B5CCB}" srcOrd="4" destOrd="0" presId="urn:microsoft.com/office/officeart/2008/layout/VerticalCurvedList"/>
    <dgm:cxn modelId="{1203B1CD-1C87-46AB-9236-13BCCB72D523}" type="presParOf" srcId="{169AEE3A-6734-42A6-969E-C166127B5CCB}" destId="{54B47216-F1E3-4038-8DFC-12CE42A66D4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E2BFB8B-1BB5-431F-9A29-6DEFD5B6A39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9275C8A-6456-4487-8E6E-D5B8F39E6410}">
      <dgm:prSet phldrT="[Text]" custT="1"/>
      <dgm:spPr/>
      <dgm:t>
        <a:bodyPr/>
        <a:lstStyle/>
        <a:p>
          <a:pPr>
            <a:buClr>
              <a:srgbClr val="404040"/>
            </a:buClr>
            <a:buFont typeface="Wingdings" panose="05000000000000000000" pitchFamily="2" charset="2"/>
            <a:buChar char=""/>
          </a:pPr>
          <a:r>
            <a:rPr lang="en-PH" sz="2000" u="none" dirty="0"/>
            <a:t>A reduction in tardiness and absenteeism</a:t>
          </a:r>
          <a:endParaRPr lang="en-AU" sz="2000" u="none" dirty="0"/>
        </a:p>
      </dgm:t>
    </dgm:pt>
    <dgm:pt modelId="{29E21305-2143-404A-BB79-838812A686D0}" type="parTrans" cxnId="{1E95DA43-C6C5-4715-8AF9-D339C944CB65}">
      <dgm:prSet/>
      <dgm:spPr/>
      <dgm:t>
        <a:bodyPr/>
        <a:lstStyle/>
        <a:p>
          <a:endParaRPr lang="en-AU"/>
        </a:p>
      </dgm:t>
    </dgm:pt>
    <dgm:pt modelId="{80501B6E-EFC9-4E6A-AAFE-5E2061DA230F}" type="sibTrans" cxnId="{1E95DA43-C6C5-4715-8AF9-D339C944CB65}">
      <dgm:prSet/>
      <dgm:spPr/>
      <dgm:t>
        <a:bodyPr/>
        <a:lstStyle/>
        <a:p>
          <a:endParaRPr lang="en-AU"/>
        </a:p>
      </dgm:t>
    </dgm:pt>
    <dgm:pt modelId="{91FD36E2-CFBE-4776-B7B8-F6EFE9B64A0E}">
      <dgm:prSet custT="1"/>
      <dgm:spPr/>
      <dgm:t>
        <a:bodyPr/>
        <a:lstStyle/>
        <a:p>
          <a:pPr>
            <a:buClr>
              <a:srgbClr val="404040"/>
            </a:buClr>
            <a:buFont typeface="Wingdings" panose="05000000000000000000" pitchFamily="2" charset="2"/>
            <a:buChar char=""/>
          </a:pPr>
          <a:r>
            <a:rPr lang="en-PH" sz="2000" dirty="0"/>
            <a:t>An increase in productivity</a:t>
          </a:r>
        </a:p>
      </dgm:t>
    </dgm:pt>
    <dgm:pt modelId="{8F10F902-F965-46A1-AA6B-D12A116012A3}" type="parTrans" cxnId="{B468F686-12C6-4DF1-9B67-7426B838D7C3}">
      <dgm:prSet/>
      <dgm:spPr/>
      <dgm:t>
        <a:bodyPr/>
        <a:lstStyle/>
        <a:p>
          <a:endParaRPr lang="en-AU"/>
        </a:p>
      </dgm:t>
    </dgm:pt>
    <dgm:pt modelId="{FA4532E7-AE0F-479C-A1B3-0F996377B704}" type="sibTrans" cxnId="{B468F686-12C6-4DF1-9B67-7426B838D7C3}">
      <dgm:prSet/>
      <dgm:spPr/>
      <dgm:t>
        <a:bodyPr/>
        <a:lstStyle/>
        <a:p>
          <a:endParaRPr lang="en-AU"/>
        </a:p>
      </dgm:t>
    </dgm:pt>
    <dgm:pt modelId="{040A8009-E387-443D-A666-9E34428AF614}">
      <dgm:prSet custT="1"/>
      <dgm:spPr/>
      <dgm:t>
        <a:bodyPr/>
        <a:lstStyle/>
        <a:p>
          <a:pPr>
            <a:buClr>
              <a:srgbClr val="404040"/>
            </a:buClr>
            <a:buFont typeface="Wingdings" panose="05000000000000000000" pitchFamily="2" charset="2"/>
            <a:buChar char=""/>
          </a:pPr>
          <a:r>
            <a:rPr lang="en-PH" sz="2000" dirty="0"/>
            <a:t>A safe environment for all</a:t>
          </a:r>
        </a:p>
      </dgm:t>
    </dgm:pt>
    <dgm:pt modelId="{D83FC6D7-329B-4DF3-852A-1A365684CBAD}" type="parTrans" cxnId="{DAF5DA5E-5997-4F49-8580-C38C4B1C7409}">
      <dgm:prSet/>
      <dgm:spPr/>
      <dgm:t>
        <a:bodyPr/>
        <a:lstStyle/>
        <a:p>
          <a:endParaRPr lang="en-AU"/>
        </a:p>
      </dgm:t>
    </dgm:pt>
    <dgm:pt modelId="{9B791E5B-CC11-4DFB-912B-49ABE334DD84}" type="sibTrans" cxnId="{DAF5DA5E-5997-4F49-8580-C38C4B1C7409}">
      <dgm:prSet/>
      <dgm:spPr/>
      <dgm:t>
        <a:bodyPr/>
        <a:lstStyle/>
        <a:p>
          <a:endParaRPr lang="en-AU"/>
        </a:p>
      </dgm:t>
    </dgm:pt>
    <dgm:pt modelId="{168A0296-DFCB-43B5-9AF4-DFA0A0463D60}">
      <dgm:prSet custT="1"/>
      <dgm:spPr/>
      <dgm:t>
        <a:bodyPr/>
        <a:lstStyle/>
        <a:p>
          <a:r>
            <a:rPr lang="en-PH" sz="2000" dirty="0"/>
            <a:t>Employees can deliver quality rights-based services</a:t>
          </a:r>
          <a:endParaRPr lang="en-AU" sz="2000" dirty="0"/>
        </a:p>
      </dgm:t>
    </dgm:pt>
    <dgm:pt modelId="{97299AC4-B899-4209-B6C9-699316A4B643}" type="parTrans" cxnId="{8D948457-618F-44E7-9ACD-CE922CAE1067}">
      <dgm:prSet/>
      <dgm:spPr/>
      <dgm:t>
        <a:bodyPr/>
        <a:lstStyle/>
        <a:p>
          <a:endParaRPr lang="en-AU"/>
        </a:p>
      </dgm:t>
    </dgm:pt>
    <dgm:pt modelId="{9A79BD1E-F1C1-4624-A2ED-ED07A722C565}" type="sibTrans" cxnId="{8D948457-618F-44E7-9ACD-CE922CAE1067}">
      <dgm:prSet/>
      <dgm:spPr/>
      <dgm:t>
        <a:bodyPr/>
        <a:lstStyle/>
        <a:p>
          <a:endParaRPr lang="en-AU"/>
        </a:p>
      </dgm:t>
    </dgm:pt>
    <dgm:pt modelId="{B25FA804-E8F1-414B-A14A-D0127092554A}" type="pres">
      <dgm:prSet presAssocID="{AE2BFB8B-1BB5-431F-9A29-6DEFD5B6A398}" presName="linear" presStyleCnt="0">
        <dgm:presLayoutVars>
          <dgm:animLvl val="lvl"/>
          <dgm:resizeHandles val="exact"/>
        </dgm:presLayoutVars>
      </dgm:prSet>
      <dgm:spPr/>
    </dgm:pt>
    <dgm:pt modelId="{1685148B-4B39-438D-979D-C95C2CBBFDF8}" type="pres">
      <dgm:prSet presAssocID="{E9275C8A-6456-4487-8E6E-D5B8F39E6410}" presName="parentText" presStyleLbl="node1" presStyleIdx="0" presStyleCnt="4">
        <dgm:presLayoutVars>
          <dgm:chMax val="0"/>
          <dgm:bulletEnabled val="1"/>
        </dgm:presLayoutVars>
      </dgm:prSet>
      <dgm:spPr/>
    </dgm:pt>
    <dgm:pt modelId="{D74B8F31-E9A7-4B39-BEB4-5DCEAB9AE5C8}" type="pres">
      <dgm:prSet presAssocID="{80501B6E-EFC9-4E6A-AAFE-5E2061DA230F}" presName="spacer" presStyleCnt="0"/>
      <dgm:spPr/>
    </dgm:pt>
    <dgm:pt modelId="{08C3B118-1F36-4D1F-A592-5B3C180F04F1}" type="pres">
      <dgm:prSet presAssocID="{91FD36E2-CFBE-4776-B7B8-F6EFE9B64A0E}" presName="parentText" presStyleLbl="node1" presStyleIdx="1" presStyleCnt="4">
        <dgm:presLayoutVars>
          <dgm:chMax val="0"/>
          <dgm:bulletEnabled val="1"/>
        </dgm:presLayoutVars>
      </dgm:prSet>
      <dgm:spPr/>
    </dgm:pt>
    <dgm:pt modelId="{86BB1C67-144D-4858-B942-0E21ED6A9A43}" type="pres">
      <dgm:prSet presAssocID="{FA4532E7-AE0F-479C-A1B3-0F996377B704}" presName="spacer" presStyleCnt="0"/>
      <dgm:spPr/>
    </dgm:pt>
    <dgm:pt modelId="{7D76393F-0190-4BD3-AD3C-F9E8E2A3A392}" type="pres">
      <dgm:prSet presAssocID="{040A8009-E387-443D-A666-9E34428AF614}" presName="parentText" presStyleLbl="node1" presStyleIdx="2" presStyleCnt="4">
        <dgm:presLayoutVars>
          <dgm:chMax val="0"/>
          <dgm:bulletEnabled val="1"/>
        </dgm:presLayoutVars>
      </dgm:prSet>
      <dgm:spPr/>
    </dgm:pt>
    <dgm:pt modelId="{FD00D5FD-AC65-43FC-9A70-8FF4EC336921}" type="pres">
      <dgm:prSet presAssocID="{9B791E5B-CC11-4DFB-912B-49ABE334DD84}" presName="spacer" presStyleCnt="0"/>
      <dgm:spPr/>
    </dgm:pt>
    <dgm:pt modelId="{E936B1DD-6F74-49F4-9002-7B06575BA568}" type="pres">
      <dgm:prSet presAssocID="{168A0296-DFCB-43B5-9AF4-DFA0A0463D60}" presName="parentText" presStyleLbl="node1" presStyleIdx="3" presStyleCnt="4">
        <dgm:presLayoutVars>
          <dgm:chMax val="0"/>
          <dgm:bulletEnabled val="1"/>
        </dgm:presLayoutVars>
      </dgm:prSet>
      <dgm:spPr/>
    </dgm:pt>
  </dgm:ptLst>
  <dgm:cxnLst>
    <dgm:cxn modelId="{5ECA2428-95E6-4AF6-862F-0FDA88ABDCB9}" type="presOf" srcId="{AE2BFB8B-1BB5-431F-9A29-6DEFD5B6A398}" destId="{B25FA804-E8F1-414B-A14A-D0127092554A}" srcOrd="0" destOrd="0" presId="urn:microsoft.com/office/officeart/2005/8/layout/vList2"/>
    <dgm:cxn modelId="{987C7C34-DDFC-4643-993C-71CC06F09AAD}" type="presOf" srcId="{040A8009-E387-443D-A666-9E34428AF614}" destId="{7D76393F-0190-4BD3-AD3C-F9E8E2A3A392}" srcOrd="0" destOrd="0" presId="urn:microsoft.com/office/officeart/2005/8/layout/vList2"/>
    <dgm:cxn modelId="{F8F49C3F-9CBB-478E-A70D-EC61243F1BC2}" type="presOf" srcId="{91FD36E2-CFBE-4776-B7B8-F6EFE9B64A0E}" destId="{08C3B118-1F36-4D1F-A592-5B3C180F04F1}" srcOrd="0" destOrd="0" presId="urn:microsoft.com/office/officeart/2005/8/layout/vList2"/>
    <dgm:cxn modelId="{DAF5DA5E-5997-4F49-8580-C38C4B1C7409}" srcId="{AE2BFB8B-1BB5-431F-9A29-6DEFD5B6A398}" destId="{040A8009-E387-443D-A666-9E34428AF614}" srcOrd="2" destOrd="0" parTransId="{D83FC6D7-329B-4DF3-852A-1A365684CBAD}" sibTransId="{9B791E5B-CC11-4DFB-912B-49ABE334DD84}"/>
    <dgm:cxn modelId="{1E95DA43-C6C5-4715-8AF9-D339C944CB65}" srcId="{AE2BFB8B-1BB5-431F-9A29-6DEFD5B6A398}" destId="{E9275C8A-6456-4487-8E6E-D5B8F39E6410}" srcOrd="0" destOrd="0" parTransId="{29E21305-2143-404A-BB79-838812A686D0}" sibTransId="{80501B6E-EFC9-4E6A-AAFE-5E2061DA230F}"/>
    <dgm:cxn modelId="{116BA54D-AEB2-48CF-8A1D-411247E99901}" type="presOf" srcId="{168A0296-DFCB-43B5-9AF4-DFA0A0463D60}" destId="{E936B1DD-6F74-49F4-9002-7B06575BA568}" srcOrd="0" destOrd="0" presId="urn:microsoft.com/office/officeart/2005/8/layout/vList2"/>
    <dgm:cxn modelId="{8D948457-618F-44E7-9ACD-CE922CAE1067}" srcId="{AE2BFB8B-1BB5-431F-9A29-6DEFD5B6A398}" destId="{168A0296-DFCB-43B5-9AF4-DFA0A0463D60}" srcOrd="3" destOrd="0" parTransId="{97299AC4-B899-4209-B6C9-699316A4B643}" sibTransId="{9A79BD1E-F1C1-4624-A2ED-ED07A722C565}"/>
    <dgm:cxn modelId="{B468F686-12C6-4DF1-9B67-7426B838D7C3}" srcId="{AE2BFB8B-1BB5-431F-9A29-6DEFD5B6A398}" destId="{91FD36E2-CFBE-4776-B7B8-F6EFE9B64A0E}" srcOrd="1" destOrd="0" parTransId="{8F10F902-F965-46A1-AA6B-D12A116012A3}" sibTransId="{FA4532E7-AE0F-479C-A1B3-0F996377B704}"/>
    <dgm:cxn modelId="{5D7D18E2-8F1E-4708-A23F-518B8336208B}" type="presOf" srcId="{E9275C8A-6456-4487-8E6E-D5B8F39E6410}" destId="{1685148B-4B39-438D-979D-C95C2CBBFDF8}" srcOrd="0" destOrd="0" presId="urn:microsoft.com/office/officeart/2005/8/layout/vList2"/>
    <dgm:cxn modelId="{57F3BB00-9DBE-49A8-ADF4-BE4F77241CD7}" type="presParOf" srcId="{B25FA804-E8F1-414B-A14A-D0127092554A}" destId="{1685148B-4B39-438D-979D-C95C2CBBFDF8}" srcOrd="0" destOrd="0" presId="urn:microsoft.com/office/officeart/2005/8/layout/vList2"/>
    <dgm:cxn modelId="{F0EA1FA8-F02B-49BD-83F2-E909D2B86E30}" type="presParOf" srcId="{B25FA804-E8F1-414B-A14A-D0127092554A}" destId="{D74B8F31-E9A7-4B39-BEB4-5DCEAB9AE5C8}" srcOrd="1" destOrd="0" presId="urn:microsoft.com/office/officeart/2005/8/layout/vList2"/>
    <dgm:cxn modelId="{D2BB270D-C2D0-47D5-93BA-CD932C8E27D4}" type="presParOf" srcId="{B25FA804-E8F1-414B-A14A-D0127092554A}" destId="{08C3B118-1F36-4D1F-A592-5B3C180F04F1}" srcOrd="2" destOrd="0" presId="urn:microsoft.com/office/officeart/2005/8/layout/vList2"/>
    <dgm:cxn modelId="{299D5B13-5D01-4EC9-B949-D73E3D911BA9}" type="presParOf" srcId="{B25FA804-E8F1-414B-A14A-D0127092554A}" destId="{86BB1C67-144D-4858-B942-0E21ED6A9A43}" srcOrd="3" destOrd="0" presId="urn:microsoft.com/office/officeart/2005/8/layout/vList2"/>
    <dgm:cxn modelId="{C8596F5E-4CB4-4BFC-8AB1-CB97593BD2E0}" type="presParOf" srcId="{B25FA804-E8F1-414B-A14A-D0127092554A}" destId="{7D76393F-0190-4BD3-AD3C-F9E8E2A3A392}" srcOrd="4" destOrd="0" presId="urn:microsoft.com/office/officeart/2005/8/layout/vList2"/>
    <dgm:cxn modelId="{954ACD59-03FA-4FBD-9084-C4147E22BF98}" type="presParOf" srcId="{B25FA804-E8F1-414B-A14A-D0127092554A}" destId="{FD00D5FD-AC65-43FC-9A70-8FF4EC336921}" srcOrd="5" destOrd="0" presId="urn:microsoft.com/office/officeart/2005/8/layout/vList2"/>
    <dgm:cxn modelId="{AD4E66C0-DB2B-4524-AC8C-758FB7580AC6}" type="presParOf" srcId="{B25FA804-E8F1-414B-A14A-D0127092554A}" destId="{E936B1DD-6F74-49F4-9002-7B06575BA56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693148-EC2D-4A39-85A6-5A934271F2F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6E0FF6E9-4BB9-4C30-9AE5-9CE265DE72D4}">
      <dgm:prSet phldrT="[Text]" custT="1"/>
      <dgm:spPr/>
      <dgm:t>
        <a:bodyPr/>
        <a:lstStyle/>
        <a:p>
          <a:pPr>
            <a:buFont typeface="Wingdings" panose="05000000000000000000" pitchFamily="2" charset="2"/>
            <a:buChar char=""/>
          </a:pPr>
          <a:r>
            <a:rPr lang="en-AU" sz="2000" dirty="0"/>
            <a:t>Know your industry since these documents may vary per industry.</a:t>
          </a:r>
        </a:p>
      </dgm:t>
    </dgm:pt>
    <dgm:pt modelId="{6B041486-D50A-4CC6-9C5D-E53BAB0FAE11}" type="parTrans" cxnId="{297BD34C-733D-4E44-87BC-30D69FBA183E}">
      <dgm:prSet/>
      <dgm:spPr/>
      <dgm:t>
        <a:bodyPr/>
        <a:lstStyle/>
        <a:p>
          <a:endParaRPr lang="en-AU"/>
        </a:p>
      </dgm:t>
    </dgm:pt>
    <dgm:pt modelId="{1293B1BA-E49D-44CF-B6B0-6B6384B5236B}" type="sibTrans" cxnId="{297BD34C-733D-4E44-87BC-30D69FBA183E}">
      <dgm:prSet/>
      <dgm:spPr/>
      <dgm:t>
        <a:bodyPr/>
        <a:lstStyle/>
        <a:p>
          <a:endParaRPr lang="en-AU"/>
        </a:p>
      </dgm:t>
    </dgm:pt>
    <dgm:pt modelId="{69A0F4A9-8BA4-4F25-9F76-C7E9F2799A78}">
      <dgm:prSet custT="1"/>
      <dgm:spPr/>
      <dgm:t>
        <a:bodyPr/>
        <a:lstStyle/>
        <a:p>
          <a:r>
            <a:rPr lang="en-AU" sz="2000" dirty="0"/>
            <a:t>Know your role since parts of each document may be relevant to only a specific role. </a:t>
          </a:r>
        </a:p>
      </dgm:t>
    </dgm:pt>
    <dgm:pt modelId="{F70C9B70-73BE-48A8-A101-9CBF8BBF5F56}" type="parTrans" cxnId="{A8CD3B55-56D8-4AF0-A972-5D117238293A}">
      <dgm:prSet/>
      <dgm:spPr/>
      <dgm:t>
        <a:bodyPr/>
        <a:lstStyle/>
        <a:p>
          <a:endParaRPr lang="en-AU"/>
        </a:p>
      </dgm:t>
    </dgm:pt>
    <dgm:pt modelId="{0A73B507-99A9-46DD-8BE0-963D1F024D0E}" type="sibTrans" cxnId="{A8CD3B55-56D8-4AF0-A972-5D117238293A}">
      <dgm:prSet/>
      <dgm:spPr/>
      <dgm:t>
        <a:bodyPr/>
        <a:lstStyle/>
        <a:p>
          <a:endParaRPr lang="en-AU"/>
        </a:p>
      </dgm:t>
    </dgm:pt>
    <dgm:pt modelId="{0A3252AF-ACC5-4067-9072-D6672A07BB32}" type="pres">
      <dgm:prSet presAssocID="{25693148-EC2D-4A39-85A6-5A934271F2F5}" presName="Name0" presStyleCnt="0">
        <dgm:presLayoutVars>
          <dgm:chMax val="7"/>
          <dgm:chPref val="7"/>
          <dgm:dir/>
        </dgm:presLayoutVars>
      </dgm:prSet>
      <dgm:spPr/>
    </dgm:pt>
    <dgm:pt modelId="{B4B5E289-1C07-4E52-923C-98E6E42A9043}" type="pres">
      <dgm:prSet presAssocID="{25693148-EC2D-4A39-85A6-5A934271F2F5}" presName="Name1" presStyleCnt="0"/>
      <dgm:spPr/>
    </dgm:pt>
    <dgm:pt modelId="{213B87F0-6BFA-47AC-A974-BC5B4F8E3611}" type="pres">
      <dgm:prSet presAssocID="{25693148-EC2D-4A39-85A6-5A934271F2F5}" presName="cycle" presStyleCnt="0"/>
      <dgm:spPr/>
    </dgm:pt>
    <dgm:pt modelId="{156C7A9D-BAE4-4AE2-9DDF-F3750A37D9FB}" type="pres">
      <dgm:prSet presAssocID="{25693148-EC2D-4A39-85A6-5A934271F2F5}" presName="srcNode" presStyleLbl="node1" presStyleIdx="0" presStyleCnt="2"/>
      <dgm:spPr/>
    </dgm:pt>
    <dgm:pt modelId="{56E67407-162A-4C06-B1A5-6B3A55392DEC}" type="pres">
      <dgm:prSet presAssocID="{25693148-EC2D-4A39-85A6-5A934271F2F5}" presName="conn" presStyleLbl="parChTrans1D2" presStyleIdx="0" presStyleCnt="1"/>
      <dgm:spPr/>
    </dgm:pt>
    <dgm:pt modelId="{715F2E73-E154-4E32-90B6-16FDDE2F86F4}" type="pres">
      <dgm:prSet presAssocID="{25693148-EC2D-4A39-85A6-5A934271F2F5}" presName="extraNode" presStyleLbl="node1" presStyleIdx="0" presStyleCnt="2"/>
      <dgm:spPr/>
    </dgm:pt>
    <dgm:pt modelId="{79C90212-18A3-4C99-A97D-8A58C2BF1644}" type="pres">
      <dgm:prSet presAssocID="{25693148-EC2D-4A39-85A6-5A934271F2F5}" presName="dstNode" presStyleLbl="node1" presStyleIdx="0" presStyleCnt="2"/>
      <dgm:spPr/>
    </dgm:pt>
    <dgm:pt modelId="{3A75C1E1-8ED6-4F2F-99D6-859C9BFA6159}" type="pres">
      <dgm:prSet presAssocID="{6E0FF6E9-4BB9-4C30-9AE5-9CE265DE72D4}" presName="text_1" presStyleLbl="node1" presStyleIdx="0" presStyleCnt="2">
        <dgm:presLayoutVars>
          <dgm:bulletEnabled val="1"/>
        </dgm:presLayoutVars>
      </dgm:prSet>
      <dgm:spPr/>
    </dgm:pt>
    <dgm:pt modelId="{D0A5F6D0-41EC-4828-8E49-903EE7E1DBB7}" type="pres">
      <dgm:prSet presAssocID="{6E0FF6E9-4BB9-4C30-9AE5-9CE265DE72D4}" presName="accent_1" presStyleCnt="0"/>
      <dgm:spPr/>
    </dgm:pt>
    <dgm:pt modelId="{6870F4CC-9F64-443B-AAE7-4C5934B4F0EE}" type="pres">
      <dgm:prSet presAssocID="{6E0FF6E9-4BB9-4C30-9AE5-9CE265DE72D4}" presName="accentRepeatNode" presStyleLbl="solidFgAcc1" presStyleIdx="0" presStyleCnt="2"/>
      <dgm:spPr/>
    </dgm:pt>
    <dgm:pt modelId="{D94F8C5A-2490-47CA-A0C7-908339A3E46C}" type="pres">
      <dgm:prSet presAssocID="{69A0F4A9-8BA4-4F25-9F76-C7E9F2799A78}" presName="text_2" presStyleLbl="node1" presStyleIdx="1" presStyleCnt="2">
        <dgm:presLayoutVars>
          <dgm:bulletEnabled val="1"/>
        </dgm:presLayoutVars>
      </dgm:prSet>
      <dgm:spPr/>
    </dgm:pt>
    <dgm:pt modelId="{2A3F9640-A0A6-4760-B077-CC83EDB858CF}" type="pres">
      <dgm:prSet presAssocID="{69A0F4A9-8BA4-4F25-9F76-C7E9F2799A78}" presName="accent_2" presStyleCnt="0"/>
      <dgm:spPr/>
    </dgm:pt>
    <dgm:pt modelId="{9A8140E1-D600-4FFF-A01B-083BADBC1A05}" type="pres">
      <dgm:prSet presAssocID="{69A0F4A9-8BA4-4F25-9F76-C7E9F2799A78}" presName="accentRepeatNode" presStyleLbl="solidFgAcc1" presStyleIdx="1" presStyleCnt="2"/>
      <dgm:spPr/>
    </dgm:pt>
  </dgm:ptLst>
  <dgm:cxnLst>
    <dgm:cxn modelId="{A75B6D64-F11B-4EED-B8C1-078BE94892E2}" type="presOf" srcId="{69A0F4A9-8BA4-4F25-9F76-C7E9F2799A78}" destId="{D94F8C5A-2490-47CA-A0C7-908339A3E46C}" srcOrd="0" destOrd="0" presId="urn:microsoft.com/office/officeart/2008/layout/VerticalCurvedList"/>
    <dgm:cxn modelId="{297BD34C-733D-4E44-87BC-30D69FBA183E}" srcId="{25693148-EC2D-4A39-85A6-5A934271F2F5}" destId="{6E0FF6E9-4BB9-4C30-9AE5-9CE265DE72D4}" srcOrd="0" destOrd="0" parTransId="{6B041486-D50A-4CC6-9C5D-E53BAB0FAE11}" sibTransId="{1293B1BA-E49D-44CF-B6B0-6B6384B5236B}"/>
    <dgm:cxn modelId="{AA169751-A750-4724-8E7C-EA7657CA6ACD}" type="presOf" srcId="{1293B1BA-E49D-44CF-B6B0-6B6384B5236B}" destId="{56E67407-162A-4C06-B1A5-6B3A55392DEC}" srcOrd="0" destOrd="0" presId="urn:microsoft.com/office/officeart/2008/layout/VerticalCurvedList"/>
    <dgm:cxn modelId="{A8CD3B55-56D8-4AF0-A972-5D117238293A}" srcId="{25693148-EC2D-4A39-85A6-5A934271F2F5}" destId="{69A0F4A9-8BA4-4F25-9F76-C7E9F2799A78}" srcOrd="1" destOrd="0" parTransId="{F70C9B70-73BE-48A8-A101-9CBF8BBF5F56}" sibTransId="{0A73B507-99A9-46DD-8BE0-963D1F024D0E}"/>
    <dgm:cxn modelId="{4B2262D6-1373-4D42-8093-CA8CA7A97F05}" type="presOf" srcId="{6E0FF6E9-4BB9-4C30-9AE5-9CE265DE72D4}" destId="{3A75C1E1-8ED6-4F2F-99D6-859C9BFA6159}" srcOrd="0" destOrd="0" presId="urn:microsoft.com/office/officeart/2008/layout/VerticalCurvedList"/>
    <dgm:cxn modelId="{254BF1F8-75F0-4DC8-A9E4-CBBEE90CBAF8}" type="presOf" srcId="{25693148-EC2D-4A39-85A6-5A934271F2F5}" destId="{0A3252AF-ACC5-4067-9072-D6672A07BB32}" srcOrd="0" destOrd="0" presId="urn:microsoft.com/office/officeart/2008/layout/VerticalCurvedList"/>
    <dgm:cxn modelId="{5BB43976-FFC5-4ABF-AA79-1401175DD3DD}" type="presParOf" srcId="{0A3252AF-ACC5-4067-9072-D6672A07BB32}" destId="{B4B5E289-1C07-4E52-923C-98E6E42A9043}" srcOrd="0" destOrd="0" presId="urn:microsoft.com/office/officeart/2008/layout/VerticalCurvedList"/>
    <dgm:cxn modelId="{16825250-1CC2-4BCE-B8EB-F66AED2A92B4}" type="presParOf" srcId="{B4B5E289-1C07-4E52-923C-98E6E42A9043}" destId="{213B87F0-6BFA-47AC-A974-BC5B4F8E3611}" srcOrd="0" destOrd="0" presId="urn:microsoft.com/office/officeart/2008/layout/VerticalCurvedList"/>
    <dgm:cxn modelId="{ACC11324-C902-4F4E-AFF7-6EBF8B08B82B}" type="presParOf" srcId="{213B87F0-6BFA-47AC-A974-BC5B4F8E3611}" destId="{156C7A9D-BAE4-4AE2-9DDF-F3750A37D9FB}" srcOrd="0" destOrd="0" presId="urn:microsoft.com/office/officeart/2008/layout/VerticalCurvedList"/>
    <dgm:cxn modelId="{6BDAA59A-F65C-4FE2-AA4D-5151498F9279}" type="presParOf" srcId="{213B87F0-6BFA-47AC-A974-BC5B4F8E3611}" destId="{56E67407-162A-4C06-B1A5-6B3A55392DEC}" srcOrd="1" destOrd="0" presId="urn:microsoft.com/office/officeart/2008/layout/VerticalCurvedList"/>
    <dgm:cxn modelId="{F286AE8F-AE0F-40F6-BDEC-EC5EA8A660BB}" type="presParOf" srcId="{213B87F0-6BFA-47AC-A974-BC5B4F8E3611}" destId="{715F2E73-E154-4E32-90B6-16FDDE2F86F4}" srcOrd="2" destOrd="0" presId="urn:microsoft.com/office/officeart/2008/layout/VerticalCurvedList"/>
    <dgm:cxn modelId="{19A7CFDE-1440-4CC0-AEA7-47F9873A8D1E}" type="presParOf" srcId="{213B87F0-6BFA-47AC-A974-BC5B4F8E3611}" destId="{79C90212-18A3-4C99-A97D-8A58C2BF1644}" srcOrd="3" destOrd="0" presId="urn:microsoft.com/office/officeart/2008/layout/VerticalCurvedList"/>
    <dgm:cxn modelId="{FA5ABC17-99D6-4384-9561-B5E0975A03F4}" type="presParOf" srcId="{B4B5E289-1C07-4E52-923C-98E6E42A9043}" destId="{3A75C1E1-8ED6-4F2F-99D6-859C9BFA6159}" srcOrd="1" destOrd="0" presId="urn:microsoft.com/office/officeart/2008/layout/VerticalCurvedList"/>
    <dgm:cxn modelId="{1FA4BDD0-4F83-4CF4-B575-C80B916C08FA}" type="presParOf" srcId="{B4B5E289-1C07-4E52-923C-98E6E42A9043}" destId="{D0A5F6D0-41EC-4828-8E49-903EE7E1DBB7}" srcOrd="2" destOrd="0" presId="urn:microsoft.com/office/officeart/2008/layout/VerticalCurvedList"/>
    <dgm:cxn modelId="{83726B4F-6C78-48B4-8A68-01F08DC2069F}" type="presParOf" srcId="{D0A5F6D0-41EC-4828-8E49-903EE7E1DBB7}" destId="{6870F4CC-9F64-443B-AAE7-4C5934B4F0EE}" srcOrd="0" destOrd="0" presId="urn:microsoft.com/office/officeart/2008/layout/VerticalCurvedList"/>
    <dgm:cxn modelId="{5F8899D5-7720-4C47-9328-9E2FE1AD0678}" type="presParOf" srcId="{B4B5E289-1C07-4E52-923C-98E6E42A9043}" destId="{D94F8C5A-2490-47CA-A0C7-908339A3E46C}" srcOrd="3" destOrd="0" presId="urn:microsoft.com/office/officeart/2008/layout/VerticalCurvedList"/>
    <dgm:cxn modelId="{179354E4-D029-4FAE-8976-7E3F9B9BED34}" type="presParOf" srcId="{B4B5E289-1C07-4E52-923C-98E6E42A9043}" destId="{2A3F9640-A0A6-4760-B077-CC83EDB858CF}" srcOrd="4" destOrd="0" presId="urn:microsoft.com/office/officeart/2008/layout/VerticalCurvedList"/>
    <dgm:cxn modelId="{EA76E7E5-7A19-46BF-9A69-F10517B51D7B}" type="presParOf" srcId="{2A3F9640-A0A6-4760-B077-CC83EDB858CF}" destId="{9A8140E1-D600-4FFF-A01B-083BADBC1A0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259DDE-1730-4989-B024-EB74322304B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5CC102B1-7252-4835-BAFC-21ADA504710A}">
      <dgm:prSet phldrT="[Text]" custT="1"/>
      <dgm:spPr/>
      <dgm:t>
        <a:bodyPr/>
        <a:lstStyle/>
        <a:p>
          <a:pPr>
            <a:buFont typeface="Wingdings" panose="05000000000000000000" pitchFamily="2" charset="2"/>
            <a:buChar char=""/>
          </a:pPr>
          <a:r>
            <a:rPr lang="en-AU" sz="1800" dirty="0"/>
            <a:t>Do not bring up confidential information in conversations you have with others.</a:t>
          </a:r>
          <a:endParaRPr lang="en-PH" sz="1800" dirty="0"/>
        </a:p>
      </dgm:t>
    </dgm:pt>
    <dgm:pt modelId="{4D58F826-8F9E-485B-9C93-C015BC578F60}" type="parTrans" cxnId="{27562331-582C-4006-848D-77781797BE19}">
      <dgm:prSet/>
      <dgm:spPr/>
      <dgm:t>
        <a:bodyPr/>
        <a:lstStyle/>
        <a:p>
          <a:endParaRPr lang="en-PH"/>
        </a:p>
      </dgm:t>
    </dgm:pt>
    <dgm:pt modelId="{54BCC829-4AF0-4B6D-9853-E7972009191A}" type="sibTrans" cxnId="{27562331-582C-4006-848D-77781797BE19}">
      <dgm:prSet/>
      <dgm:spPr/>
      <dgm:t>
        <a:bodyPr/>
        <a:lstStyle/>
        <a:p>
          <a:endParaRPr lang="en-PH"/>
        </a:p>
      </dgm:t>
    </dgm:pt>
    <dgm:pt modelId="{0B4B95FC-08F0-4F0A-8304-E1369B3F00C7}">
      <dgm:prSet custT="1"/>
      <dgm:spPr/>
      <dgm:t>
        <a:bodyPr/>
        <a:lstStyle/>
        <a:p>
          <a:pPr>
            <a:buFont typeface="Wingdings" panose="05000000000000000000" pitchFamily="2" charset="2"/>
            <a:buChar char=""/>
          </a:pPr>
          <a:r>
            <a:rPr lang="en-AU" sz="1800" dirty="0"/>
            <a:t>Treat colleagues and clients with respect. Do not judge or discriminate against them based on confidential or protected information.</a:t>
          </a:r>
          <a:endParaRPr lang="en-PH" sz="1800" dirty="0"/>
        </a:p>
      </dgm:t>
    </dgm:pt>
    <dgm:pt modelId="{CE71EFAB-9181-4C56-AE4D-22B60BC28254}" type="parTrans" cxnId="{3656DA4C-0853-4274-8A60-72EC513D9EAE}">
      <dgm:prSet/>
      <dgm:spPr/>
      <dgm:t>
        <a:bodyPr/>
        <a:lstStyle/>
        <a:p>
          <a:endParaRPr lang="en-PH"/>
        </a:p>
      </dgm:t>
    </dgm:pt>
    <dgm:pt modelId="{CE4A0A42-B428-4B7C-A668-5D6267EF0FB6}" type="sibTrans" cxnId="{3656DA4C-0853-4274-8A60-72EC513D9EAE}">
      <dgm:prSet/>
      <dgm:spPr/>
      <dgm:t>
        <a:bodyPr/>
        <a:lstStyle/>
        <a:p>
          <a:endParaRPr lang="en-PH"/>
        </a:p>
      </dgm:t>
    </dgm:pt>
    <dgm:pt modelId="{0E3444EE-D6B0-4843-AF91-DB9656AA0C55}">
      <dgm:prSet custT="1"/>
      <dgm:spPr/>
      <dgm:t>
        <a:bodyPr/>
        <a:lstStyle/>
        <a:p>
          <a:pPr>
            <a:buFont typeface="Wingdings" panose="05000000000000000000" pitchFamily="2" charset="2"/>
            <a:buChar char=""/>
          </a:pPr>
          <a:r>
            <a:rPr lang="en-AU" sz="1800" dirty="0"/>
            <a:t>Do not force people to share information if they are not comfortable with it.</a:t>
          </a:r>
          <a:endParaRPr lang="en-PH" sz="1800" dirty="0"/>
        </a:p>
      </dgm:t>
    </dgm:pt>
    <dgm:pt modelId="{08315085-65F8-4978-8836-2656EE3559AE}" type="parTrans" cxnId="{9DF14A52-6069-41AC-9C72-B20D222DDBB8}">
      <dgm:prSet/>
      <dgm:spPr/>
      <dgm:t>
        <a:bodyPr/>
        <a:lstStyle/>
        <a:p>
          <a:endParaRPr lang="en-PH"/>
        </a:p>
      </dgm:t>
    </dgm:pt>
    <dgm:pt modelId="{1DF65499-B81D-4CD0-80AB-94B854DC0172}" type="sibTrans" cxnId="{9DF14A52-6069-41AC-9C72-B20D222DDBB8}">
      <dgm:prSet/>
      <dgm:spPr/>
      <dgm:t>
        <a:bodyPr/>
        <a:lstStyle/>
        <a:p>
          <a:endParaRPr lang="en-PH"/>
        </a:p>
      </dgm:t>
    </dgm:pt>
    <dgm:pt modelId="{A25444DB-6644-4BE6-B218-0F08B240B7A0}">
      <dgm:prSet custT="1"/>
      <dgm:spPr/>
      <dgm:t>
        <a:bodyPr/>
        <a:lstStyle/>
        <a:p>
          <a:pPr>
            <a:buFont typeface="Wingdings" panose="05000000000000000000" pitchFamily="2" charset="2"/>
            <a:buChar char=""/>
          </a:pPr>
          <a:r>
            <a:rPr lang="en-AU" sz="1800" dirty="0"/>
            <a:t>Ensure that authorised discussions of confidential matters are conducted in a secure environment.</a:t>
          </a:r>
          <a:endParaRPr lang="en-PH" sz="1800" dirty="0"/>
        </a:p>
      </dgm:t>
    </dgm:pt>
    <dgm:pt modelId="{E526AAE0-7909-4982-B8C5-9C730AEE02D7}" type="parTrans" cxnId="{75584E1B-8485-4B99-8A00-0C6D2C25307F}">
      <dgm:prSet/>
      <dgm:spPr/>
      <dgm:t>
        <a:bodyPr/>
        <a:lstStyle/>
        <a:p>
          <a:endParaRPr lang="en-PH"/>
        </a:p>
      </dgm:t>
    </dgm:pt>
    <dgm:pt modelId="{72F71C62-D1BB-4B2C-B007-B25A77EC256A}" type="sibTrans" cxnId="{75584E1B-8485-4B99-8A00-0C6D2C25307F}">
      <dgm:prSet/>
      <dgm:spPr/>
      <dgm:t>
        <a:bodyPr/>
        <a:lstStyle/>
        <a:p>
          <a:endParaRPr lang="en-PH"/>
        </a:p>
      </dgm:t>
    </dgm:pt>
    <dgm:pt modelId="{CC3869F7-C072-4620-BDB9-12AA632E57B9}">
      <dgm:prSet custT="1"/>
      <dgm:spPr/>
      <dgm:t>
        <a:bodyPr/>
        <a:lstStyle/>
        <a:p>
          <a:pPr>
            <a:buFont typeface="Wingdings" panose="05000000000000000000" pitchFamily="2" charset="2"/>
            <a:buChar char=""/>
          </a:pPr>
          <a:r>
            <a:rPr lang="en-AU" sz="1800" dirty="0"/>
            <a:t>Always obtain consent when you wish to bring up or discuss confidential information.</a:t>
          </a:r>
          <a:endParaRPr lang="en-PH" sz="1800" dirty="0"/>
        </a:p>
      </dgm:t>
    </dgm:pt>
    <dgm:pt modelId="{E476237B-D015-4EE1-B3CF-747E9BD56063}" type="parTrans" cxnId="{AE18E1A6-028D-4585-84D3-4FB3F78CF2B5}">
      <dgm:prSet/>
      <dgm:spPr/>
      <dgm:t>
        <a:bodyPr/>
        <a:lstStyle/>
        <a:p>
          <a:endParaRPr lang="en-PH"/>
        </a:p>
      </dgm:t>
    </dgm:pt>
    <dgm:pt modelId="{5EFA48B8-295E-44CA-A456-529BAEDD1599}" type="sibTrans" cxnId="{AE18E1A6-028D-4585-84D3-4FB3F78CF2B5}">
      <dgm:prSet/>
      <dgm:spPr/>
      <dgm:t>
        <a:bodyPr/>
        <a:lstStyle/>
        <a:p>
          <a:endParaRPr lang="en-PH"/>
        </a:p>
      </dgm:t>
    </dgm:pt>
    <dgm:pt modelId="{81F7065A-D98C-4B8D-8970-4B33BB60B3B6}" type="pres">
      <dgm:prSet presAssocID="{6E259DDE-1730-4989-B024-EB74322304B7}" presName="linear" presStyleCnt="0">
        <dgm:presLayoutVars>
          <dgm:animLvl val="lvl"/>
          <dgm:resizeHandles val="exact"/>
        </dgm:presLayoutVars>
      </dgm:prSet>
      <dgm:spPr/>
    </dgm:pt>
    <dgm:pt modelId="{68442AC8-0F57-4153-BD7E-9229C265B376}" type="pres">
      <dgm:prSet presAssocID="{5CC102B1-7252-4835-BAFC-21ADA504710A}" presName="parentText" presStyleLbl="node1" presStyleIdx="0" presStyleCnt="5">
        <dgm:presLayoutVars>
          <dgm:chMax val="0"/>
          <dgm:bulletEnabled val="1"/>
        </dgm:presLayoutVars>
      </dgm:prSet>
      <dgm:spPr/>
    </dgm:pt>
    <dgm:pt modelId="{CB0A410B-A717-44AF-B90F-ADF6BA0471BE}" type="pres">
      <dgm:prSet presAssocID="{54BCC829-4AF0-4B6D-9853-E7972009191A}" presName="spacer" presStyleCnt="0"/>
      <dgm:spPr/>
    </dgm:pt>
    <dgm:pt modelId="{98CB61D7-5C09-4372-8453-E485BE93E3A5}" type="pres">
      <dgm:prSet presAssocID="{0B4B95FC-08F0-4F0A-8304-E1369B3F00C7}" presName="parentText" presStyleLbl="node1" presStyleIdx="1" presStyleCnt="5">
        <dgm:presLayoutVars>
          <dgm:chMax val="0"/>
          <dgm:bulletEnabled val="1"/>
        </dgm:presLayoutVars>
      </dgm:prSet>
      <dgm:spPr/>
    </dgm:pt>
    <dgm:pt modelId="{E4DBEB0B-CB57-4310-94F4-14C0EE6D8F0D}" type="pres">
      <dgm:prSet presAssocID="{CE4A0A42-B428-4B7C-A668-5D6267EF0FB6}" presName="spacer" presStyleCnt="0"/>
      <dgm:spPr/>
    </dgm:pt>
    <dgm:pt modelId="{D3621CFB-3470-4FA7-A6E9-E769A2FBF9A6}" type="pres">
      <dgm:prSet presAssocID="{0E3444EE-D6B0-4843-AF91-DB9656AA0C55}" presName="parentText" presStyleLbl="node1" presStyleIdx="2" presStyleCnt="5">
        <dgm:presLayoutVars>
          <dgm:chMax val="0"/>
          <dgm:bulletEnabled val="1"/>
        </dgm:presLayoutVars>
      </dgm:prSet>
      <dgm:spPr/>
    </dgm:pt>
    <dgm:pt modelId="{ECD1AE71-D930-440F-8B28-923F356DF60F}" type="pres">
      <dgm:prSet presAssocID="{1DF65499-B81D-4CD0-80AB-94B854DC0172}" presName="spacer" presStyleCnt="0"/>
      <dgm:spPr/>
    </dgm:pt>
    <dgm:pt modelId="{6F0E7206-6779-4BED-8821-3664D340C018}" type="pres">
      <dgm:prSet presAssocID="{A25444DB-6644-4BE6-B218-0F08B240B7A0}" presName="parentText" presStyleLbl="node1" presStyleIdx="3" presStyleCnt="5">
        <dgm:presLayoutVars>
          <dgm:chMax val="0"/>
          <dgm:bulletEnabled val="1"/>
        </dgm:presLayoutVars>
      </dgm:prSet>
      <dgm:spPr/>
    </dgm:pt>
    <dgm:pt modelId="{216FC5A3-FA47-4C04-B86C-24A9B660F758}" type="pres">
      <dgm:prSet presAssocID="{72F71C62-D1BB-4B2C-B007-B25A77EC256A}" presName="spacer" presStyleCnt="0"/>
      <dgm:spPr/>
    </dgm:pt>
    <dgm:pt modelId="{4535DF10-4D0F-4091-9769-B5A3A451EC5D}" type="pres">
      <dgm:prSet presAssocID="{CC3869F7-C072-4620-BDB9-12AA632E57B9}" presName="parentText" presStyleLbl="node1" presStyleIdx="4" presStyleCnt="5">
        <dgm:presLayoutVars>
          <dgm:chMax val="0"/>
          <dgm:bulletEnabled val="1"/>
        </dgm:presLayoutVars>
      </dgm:prSet>
      <dgm:spPr/>
    </dgm:pt>
  </dgm:ptLst>
  <dgm:cxnLst>
    <dgm:cxn modelId="{98FFA105-FA9C-4331-9413-E95D984C94B8}" type="presOf" srcId="{5CC102B1-7252-4835-BAFC-21ADA504710A}" destId="{68442AC8-0F57-4153-BD7E-9229C265B376}" srcOrd="0" destOrd="0" presId="urn:microsoft.com/office/officeart/2005/8/layout/vList2"/>
    <dgm:cxn modelId="{7682D618-3E3F-4AA7-BFB4-81CBB5056324}" type="presOf" srcId="{6E259DDE-1730-4989-B024-EB74322304B7}" destId="{81F7065A-D98C-4B8D-8970-4B33BB60B3B6}" srcOrd="0" destOrd="0" presId="urn:microsoft.com/office/officeart/2005/8/layout/vList2"/>
    <dgm:cxn modelId="{75584E1B-8485-4B99-8A00-0C6D2C25307F}" srcId="{6E259DDE-1730-4989-B024-EB74322304B7}" destId="{A25444DB-6644-4BE6-B218-0F08B240B7A0}" srcOrd="3" destOrd="0" parTransId="{E526AAE0-7909-4982-B8C5-9C730AEE02D7}" sibTransId="{72F71C62-D1BB-4B2C-B007-B25A77EC256A}"/>
    <dgm:cxn modelId="{CE1FC622-6F5E-48AE-9C79-FA044F1C3303}" type="presOf" srcId="{A25444DB-6644-4BE6-B218-0F08B240B7A0}" destId="{6F0E7206-6779-4BED-8821-3664D340C018}" srcOrd="0" destOrd="0" presId="urn:microsoft.com/office/officeart/2005/8/layout/vList2"/>
    <dgm:cxn modelId="{27562331-582C-4006-848D-77781797BE19}" srcId="{6E259DDE-1730-4989-B024-EB74322304B7}" destId="{5CC102B1-7252-4835-BAFC-21ADA504710A}" srcOrd="0" destOrd="0" parTransId="{4D58F826-8F9E-485B-9C93-C015BC578F60}" sibTransId="{54BCC829-4AF0-4B6D-9853-E7972009191A}"/>
    <dgm:cxn modelId="{3656DA4C-0853-4274-8A60-72EC513D9EAE}" srcId="{6E259DDE-1730-4989-B024-EB74322304B7}" destId="{0B4B95FC-08F0-4F0A-8304-E1369B3F00C7}" srcOrd="1" destOrd="0" parTransId="{CE71EFAB-9181-4C56-AE4D-22B60BC28254}" sibTransId="{CE4A0A42-B428-4B7C-A668-5D6267EF0FB6}"/>
    <dgm:cxn modelId="{9DF14A52-6069-41AC-9C72-B20D222DDBB8}" srcId="{6E259DDE-1730-4989-B024-EB74322304B7}" destId="{0E3444EE-D6B0-4843-AF91-DB9656AA0C55}" srcOrd="2" destOrd="0" parTransId="{08315085-65F8-4978-8836-2656EE3559AE}" sibTransId="{1DF65499-B81D-4CD0-80AB-94B854DC0172}"/>
    <dgm:cxn modelId="{E33B3888-03A6-44CA-AC59-8C28CF7F2B24}" type="presOf" srcId="{CC3869F7-C072-4620-BDB9-12AA632E57B9}" destId="{4535DF10-4D0F-4091-9769-B5A3A451EC5D}" srcOrd="0" destOrd="0" presId="urn:microsoft.com/office/officeart/2005/8/layout/vList2"/>
    <dgm:cxn modelId="{72B2AE8C-356E-449A-A707-088FBBBAF40E}" type="presOf" srcId="{0B4B95FC-08F0-4F0A-8304-E1369B3F00C7}" destId="{98CB61D7-5C09-4372-8453-E485BE93E3A5}" srcOrd="0" destOrd="0" presId="urn:microsoft.com/office/officeart/2005/8/layout/vList2"/>
    <dgm:cxn modelId="{AE18E1A6-028D-4585-84D3-4FB3F78CF2B5}" srcId="{6E259DDE-1730-4989-B024-EB74322304B7}" destId="{CC3869F7-C072-4620-BDB9-12AA632E57B9}" srcOrd="4" destOrd="0" parTransId="{E476237B-D015-4EE1-B3CF-747E9BD56063}" sibTransId="{5EFA48B8-295E-44CA-A456-529BAEDD1599}"/>
    <dgm:cxn modelId="{2576F9D1-4969-4F79-AF32-DBF3FEC009DC}" type="presOf" srcId="{0E3444EE-D6B0-4843-AF91-DB9656AA0C55}" destId="{D3621CFB-3470-4FA7-A6E9-E769A2FBF9A6}" srcOrd="0" destOrd="0" presId="urn:microsoft.com/office/officeart/2005/8/layout/vList2"/>
    <dgm:cxn modelId="{C8F322FA-65BE-4295-92A5-194CBE624576}" type="presParOf" srcId="{81F7065A-D98C-4B8D-8970-4B33BB60B3B6}" destId="{68442AC8-0F57-4153-BD7E-9229C265B376}" srcOrd="0" destOrd="0" presId="urn:microsoft.com/office/officeart/2005/8/layout/vList2"/>
    <dgm:cxn modelId="{15941945-F5BE-4851-943F-B276116B34D6}" type="presParOf" srcId="{81F7065A-D98C-4B8D-8970-4B33BB60B3B6}" destId="{CB0A410B-A717-44AF-B90F-ADF6BA0471BE}" srcOrd="1" destOrd="0" presId="urn:microsoft.com/office/officeart/2005/8/layout/vList2"/>
    <dgm:cxn modelId="{C21C6D49-8F05-4518-9573-7545A289507E}" type="presParOf" srcId="{81F7065A-D98C-4B8D-8970-4B33BB60B3B6}" destId="{98CB61D7-5C09-4372-8453-E485BE93E3A5}" srcOrd="2" destOrd="0" presId="urn:microsoft.com/office/officeart/2005/8/layout/vList2"/>
    <dgm:cxn modelId="{A78F5D99-E21A-404D-9EEC-B46DEF4FE091}" type="presParOf" srcId="{81F7065A-D98C-4B8D-8970-4B33BB60B3B6}" destId="{E4DBEB0B-CB57-4310-94F4-14C0EE6D8F0D}" srcOrd="3" destOrd="0" presId="urn:microsoft.com/office/officeart/2005/8/layout/vList2"/>
    <dgm:cxn modelId="{6651DA69-D004-469A-933E-DE65C46934F3}" type="presParOf" srcId="{81F7065A-D98C-4B8D-8970-4B33BB60B3B6}" destId="{D3621CFB-3470-4FA7-A6E9-E769A2FBF9A6}" srcOrd="4" destOrd="0" presId="urn:microsoft.com/office/officeart/2005/8/layout/vList2"/>
    <dgm:cxn modelId="{1366A251-1D72-4FA2-8999-F6EDE472586B}" type="presParOf" srcId="{81F7065A-D98C-4B8D-8970-4B33BB60B3B6}" destId="{ECD1AE71-D930-440F-8B28-923F356DF60F}" srcOrd="5" destOrd="0" presId="urn:microsoft.com/office/officeart/2005/8/layout/vList2"/>
    <dgm:cxn modelId="{E54F2A82-8E34-41EC-9248-DF6F049FC589}" type="presParOf" srcId="{81F7065A-D98C-4B8D-8970-4B33BB60B3B6}" destId="{6F0E7206-6779-4BED-8821-3664D340C018}" srcOrd="6" destOrd="0" presId="urn:microsoft.com/office/officeart/2005/8/layout/vList2"/>
    <dgm:cxn modelId="{86F0FBC0-7E48-4F2B-996A-384355317F87}" type="presParOf" srcId="{81F7065A-D98C-4B8D-8970-4B33BB60B3B6}" destId="{216FC5A3-FA47-4C04-B86C-24A9B660F758}" srcOrd="7" destOrd="0" presId="urn:microsoft.com/office/officeart/2005/8/layout/vList2"/>
    <dgm:cxn modelId="{4B6C5431-1BB2-4544-91C2-87C169BF80B1}" type="presParOf" srcId="{81F7065A-D98C-4B8D-8970-4B33BB60B3B6}" destId="{4535DF10-4D0F-4091-9769-B5A3A451EC5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8BEEA2F-E471-45F0-B34F-7CC61EA10C5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9A421A6-A454-49B1-B817-51F07C040B5F}">
      <dgm:prSet phldrT="[Text]" custT="1"/>
      <dgm:spPr/>
      <dgm:t>
        <a:bodyPr/>
        <a:lstStyle/>
        <a:p>
          <a:pPr>
            <a:buFont typeface="Wingdings" panose="05000000000000000000" pitchFamily="2" charset="2"/>
            <a:buChar char=""/>
          </a:pPr>
          <a:r>
            <a:rPr lang="en-AU" sz="1800" dirty="0"/>
            <a:t>ensuring that the person involved completely understands what they are consenting to and why</a:t>
          </a:r>
        </a:p>
      </dgm:t>
    </dgm:pt>
    <dgm:pt modelId="{BE148095-2357-4A6A-A7E5-B0CEBD8F26D0}" type="parTrans" cxnId="{21BD8145-468D-4C20-A147-BA208B3204BE}">
      <dgm:prSet/>
      <dgm:spPr/>
      <dgm:t>
        <a:bodyPr/>
        <a:lstStyle/>
        <a:p>
          <a:endParaRPr lang="en-AU"/>
        </a:p>
      </dgm:t>
    </dgm:pt>
    <dgm:pt modelId="{0B882C4D-CCFA-465A-852D-B63F63A1E8F5}" type="sibTrans" cxnId="{21BD8145-468D-4C20-A147-BA208B3204BE}">
      <dgm:prSet/>
      <dgm:spPr/>
      <dgm:t>
        <a:bodyPr/>
        <a:lstStyle/>
        <a:p>
          <a:endParaRPr lang="en-AU"/>
        </a:p>
      </dgm:t>
    </dgm:pt>
    <dgm:pt modelId="{67EADFEF-042A-4E10-A716-F87D0F396105}">
      <dgm:prSet custT="1"/>
      <dgm:spPr/>
      <dgm:t>
        <a:bodyPr/>
        <a:lstStyle/>
        <a:p>
          <a:pPr>
            <a:buFont typeface="Wingdings" panose="05000000000000000000" pitchFamily="2" charset="2"/>
            <a:buChar char=""/>
          </a:pPr>
          <a:r>
            <a:rPr lang="en-AU" sz="1800" dirty="0"/>
            <a:t>practising due diligence in providing the person involved with all the information they need to give consent</a:t>
          </a:r>
        </a:p>
      </dgm:t>
    </dgm:pt>
    <dgm:pt modelId="{AEB467F0-1F07-4998-9791-D41433CEF482}" type="parTrans" cxnId="{C248AFD3-DABB-4F01-A6FA-87A66E6851A8}">
      <dgm:prSet/>
      <dgm:spPr/>
      <dgm:t>
        <a:bodyPr/>
        <a:lstStyle/>
        <a:p>
          <a:endParaRPr lang="en-AU"/>
        </a:p>
      </dgm:t>
    </dgm:pt>
    <dgm:pt modelId="{82B93201-723B-49BA-83A4-FB593812AF89}" type="sibTrans" cxnId="{C248AFD3-DABB-4F01-A6FA-87A66E6851A8}">
      <dgm:prSet/>
      <dgm:spPr/>
      <dgm:t>
        <a:bodyPr/>
        <a:lstStyle/>
        <a:p>
          <a:endParaRPr lang="en-AU"/>
        </a:p>
      </dgm:t>
    </dgm:pt>
    <dgm:pt modelId="{6DD641BC-A4A7-4093-B622-FB345ADEE511}">
      <dgm:prSet custT="1"/>
      <dgm:spPr/>
      <dgm:t>
        <a:bodyPr/>
        <a:lstStyle/>
        <a:p>
          <a:pPr>
            <a:buFont typeface="Wingdings" panose="05000000000000000000" pitchFamily="2" charset="2"/>
            <a:buChar char=""/>
          </a:pPr>
          <a:r>
            <a:rPr lang="en-AU" sz="1800" dirty="0"/>
            <a:t>refusing to proceed if there is enough reason to believe that the person involved is incapable of giving informed consent.</a:t>
          </a:r>
        </a:p>
      </dgm:t>
    </dgm:pt>
    <dgm:pt modelId="{639EDDB1-11EC-4DD8-8140-4FF71F2232FF}" type="parTrans" cxnId="{F14928A8-9B55-47C6-AEA8-4001F157A360}">
      <dgm:prSet/>
      <dgm:spPr/>
      <dgm:t>
        <a:bodyPr/>
        <a:lstStyle/>
        <a:p>
          <a:endParaRPr lang="en-AU"/>
        </a:p>
      </dgm:t>
    </dgm:pt>
    <dgm:pt modelId="{4076717C-0DC5-490A-8DF7-585209DD22AC}" type="sibTrans" cxnId="{F14928A8-9B55-47C6-AEA8-4001F157A360}">
      <dgm:prSet/>
      <dgm:spPr/>
      <dgm:t>
        <a:bodyPr/>
        <a:lstStyle/>
        <a:p>
          <a:endParaRPr lang="en-AU"/>
        </a:p>
      </dgm:t>
    </dgm:pt>
    <dgm:pt modelId="{213CD379-B8A9-4A22-8918-B9C5D04E32A1}" type="pres">
      <dgm:prSet presAssocID="{38BEEA2F-E471-45F0-B34F-7CC61EA10C52}" presName="linear" presStyleCnt="0">
        <dgm:presLayoutVars>
          <dgm:animLvl val="lvl"/>
          <dgm:resizeHandles val="exact"/>
        </dgm:presLayoutVars>
      </dgm:prSet>
      <dgm:spPr/>
    </dgm:pt>
    <dgm:pt modelId="{BDCB9E7F-A600-4176-9FB7-3B9D414228E6}" type="pres">
      <dgm:prSet presAssocID="{A9A421A6-A454-49B1-B817-51F07C040B5F}" presName="parentText" presStyleLbl="node1" presStyleIdx="0" presStyleCnt="3" custScaleY="57354">
        <dgm:presLayoutVars>
          <dgm:chMax val="0"/>
          <dgm:bulletEnabled val="1"/>
        </dgm:presLayoutVars>
      </dgm:prSet>
      <dgm:spPr/>
    </dgm:pt>
    <dgm:pt modelId="{DDF6BA52-92EA-4305-9D01-ECD457934AC5}" type="pres">
      <dgm:prSet presAssocID="{0B882C4D-CCFA-465A-852D-B63F63A1E8F5}" presName="spacer" presStyleCnt="0"/>
      <dgm:spPr/>
    </dgm:pt>
    <dgm:pt modelId="{7A925407-C06E-4AD6-A51E-1C3BE110479A}" type="pres">
      <dgm:prSet presAssocID="{67EADFEF-042A-4E10-A716-F87D0F396105}" presName="parentText" presStyleLbl="node1" presStyleIdx="1" presStyleCnt="3" custScaleY="63880">
        <dgm:presLayoutVars>
          <dgm:chMax val="0"/>
          <dgm:bulletEnabled val="1"/>
        </dgm:presLayoutVars>
      </dgm:prSet>
      <dgm:spPr/>
    </dgm:pt>
    <dgm:pt modelId="{FF65AA80-C8AE-4563-A70A-2DC07E8C0CDD}" type="pres">
      <dgm:prSet presAssocID="{82B93201-723B-49BA-83A4-FB593812AF89}" presName="spacer" presStyleCnt="0"/>
      <dgm:spPr/>
    </dgm:pt>
    <dgm:pt modelId="{B5C0669D-B967-4EE6-AE58-4D95A593938A}" type="pres">
      <dgm:prSet presAssocID="{6DD641BC-A4A7-4093-B622-FB345ADEE511}" presName="parentText" presStyleLbl="node1" presStyleIdx="2" presStyleCnt="3" custScaleY="62902">
        <dgm:presLayoutVars>
          <dgm:chMax val="0"/>
          <dgm:bulletEnabled val="1"/>
        </dgm:presLayoutVars>
      </dgm:prSet>
      <dgm:spPr/>
    </dgm:pt>
  </dgm:ptLst>
  <dgm:cxnLst>
    <dgm:cxn modelId="{21BD8145-468D-4C20-A147-BA208B3204BE}" srcId="{38BEEA2F-E471-45F0-B34F-7CC61EA10C52}" destId="{A9A421A6-A454-49B1-B817-51F07C040B5F}" srcOrd="0" destOrd="0" parTransId="{BE148095-2357-4A6A-A7E5-B0CEBD8F26D0}" sibTransId="{0B882C4D-CCFA-465A-852D-B63F63A1E8F5}"/>
    <dgm:cxn modelId="{E9ACA166-B435-4377-998A-7DD5EDFD421B}" type="presOf" srcId="{38BEEA2F-E471-45F0-B34F-7CC61EA10C52}" destId="{213CD379-B8A9-4A22-8918-B9C5D04E32A1}" srcOrd="0" destOrd="0" presId="urn:microsoft.com/office/officeart/2005/8/layout/vList2"/>
    <dgm:cxn modelId="{69EA7C69-18FD-4371-97CB-FE29874832A7}" type="presOf" srcId="{6DD641BC-A4A7-4093-B622-FB345ADEE511}" destId="{B5C0669D-B967-4EE6-AE58-4D95A593938A}" srcOrd="0" destOrd="0" presId="urn:microsoft.com/office/officeart/2005/8/layout/vList2"/>
    <dgm:cxn modelId="{913EE253-7F1F-4991-8C79-15CEBB0F092D}" type="presOf" srcId="{A9A421A6-A454-49B1-B817-51F07C040B5F}" destId="{BDCB9E7F-A600-4176-9FB7-3B9D414228E6}" srcOrd="0" destOrd="0" presId="urn:microsoft.com/office/officeart/2005/8/layout/vList2"/>
    <dgm:cxn modelId="{4D035394-77E0-4983-9947-47C9F2FC8932}" type="presOf" srcId="{67EADFEF-042A-4E10-A716-F87D0F396105}" destId="{7A925407-C06E-4AD6-A51E-1C3BE110479A}" srcOrd="0" destOrd="0" presId="urn:microsoft.com/office/officeart/2005/8/layout/vList2"/>
    <dgm:cxn modelId="{F14928A8-9B55-47C6-AEA8-4001F157A360}" srcId="{38BEEA2F-E471-45F0-B34F-7CC61EA10C52}" destId="{6DD641BC-A4A7-4093-B622-FB345ADEE511}" srcOrd="2" destOrd="0" parTransId="{639EDDB1-11EC-4DD8-8140-4FF71F2232FF}" sibTransId="{4076717C-0DC5-490A-8DF7-585209DD22AC}"/>
    <dgm:cxn modelId="{C248AFD3-DABB-4F01-A6FA-87A66E6851A8}" srcId="{38BEEA2F-E471-45F0-B34F-7CC61EA10C52}" destId="{67EADFEF-042A-4E10-A716-F87D0F396105}" srcOrd="1" destOrd="0" parTransId="{AEB467F0-1F07-4998-9791-D41433CEF482}" sibTransId="{82B93201-723B-49BA-83A4-FB593812AF89}"/>
    <dgm:cxn modelId="{2A3B07F6-EBA1-4139-8423-90E725D4D9FD}" type="presParOf" srcId="{213CD379-B8A9-4A22-8918-B9C5D04E32A1}" destId="{BDCB9E7F-A600-4176-9FB7-3B9D414228E6}" srcOrd="0" destOrd="0" presId="urn:microsoft.com/office/officeart/2005/8/layout/vList2"/>
    <dgm:cxn modelId="{07B94C63-85AB-45F9-97E4-82268585EAB2}" type="presParOf" srcId="{213CD379-B8A9-4A22-8918-B9C5D04E32A1}" destId="{DDF6BA52-92EA-4305-9D01-ECD457934AC5}" srcOrd="1" destOrd="0" presId="urn:microsoft.com/office/officeart/2005/8/layout/vList2"/>
    <dgm:cxn modelId="{01BFBA8A-811D-44F4-A0EA-2B5EF1314E5F}" type="presParOf" srcId="{213CD379-B8A9-4A22-8918-B9C5D04E32A1}" destId="{7A925407-C06E-4AD6-A51E-1C3BE110479A}" srcOrd="2" destOrd="0" presId="urn:microsoft.com/office/officeart/2005/8/layout/vList2"/>
    <dgm:cxn modelId="{1F0F40BB-48DD-4857-9E0C-F3A3FBBDF0D1}" type="presParOf" srcId="{213CD379-B8A9-4A22-8918-B9C5D04E32A1}" destId="{FF65AA80-C8AE-4563-A70A-2DC07E8C0CDD}" srcOrd="3" destOrd="0" presId="urn:microsoft.com/office/officeart/2005/8/layout/vList2"/>
    <dgm:cxn modelId="{1A9E7A89-1BA6-4E4F-987F-8C01B2005A9D}" type="presParOf" srcId="{213CD379-B8A9-4A22-8918-B9C5D04E32A1}" destId="{B5C0669D-B967-4EE6-AE58-4D95A593938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8BEEA2F-E471-45F0-B34F-7CC61EA10C52}"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A9A421A6-A454-49B1-B817-51F07C040B5F}">
      <dgm:prSet phldrT="[Text]" custT="1"/>
      <dgm:spPr/>
      <dgm:t>
        <a:bodyPr/>
        <a:lstStyle/>
        <a:p>
          <a:pPr>
            <a:buFont typeface="Wingdings" panose="05000000000000000000" pitchFamily="2" charset="2"/>
            <a:buChar char=""/>
          </a:pPr>
          <a:r>
            <a:rPr lang="en-PH" sz="2000" dirty="0"/>
            <a:t>specific activities to be implemented in the </a:t>
          </a:r>
          <a:r>
            <a:rPr lang="en-PH" sz="2000" dirty="0" err="1"/>
            <a:t>centre</a:t>
          </a:r>
          <a:endParaRPr lang="en-AU" sz="2000" dirty="0"/>
        </a:p>
      </dgm:t>
    </dgm:pt>
    <dgm:pt modelId="{0B882C4D-CCFA-465A-852D-B63F63A1E8F5}" type="sibTrans" cxnId="{21BD8145-468D-4C20-A147-BA208B3204BE}">
      <dgm:prSet/>
      <dgm:spPr/>
      <dgm:t>
        <a:bodyPr/>
        <a:lstStyle/>
        <a:p>
          <a:endParaRPr lang="en-AU"/>
        </a:p>
      </dgm:t>
    </dgm:pt>
    <dgm:pt modelId="{BE148095-2357-4A6A-A7E5-B0CEBD8F26D0}" type="parTrans" cxnId="{21BD8145-468D-4C20-A147-BA208B3204BE}">
      <dgm:prSet/>
      <dgm:spPr/>
      <dgm:t>
        <a:bodyPr/>
        <a:lstStyle/>
        <a:p>
          <a:endParaRPr lang="en-AU"/>
        </a:p>
      </dgm:t>
    </dgm:pt>
    <dgm:pt modelId="{478A1A44-1D1D-420A-B173-AB00A157DE2A}">
      <dgm:prSet custT="1"/>
      <dgm:spPr/>
      <dgm:t>
        <a:bodyPr/>
        <a:lstStyle/>
        <a:p>
          <a:pPr>
            <a:buFont typeface="Wingdings" panose="05000000000000000000" pitchFamily="2" charset="2"/>
            <a:buChar char=""/>
          </a:pPr>
          <a:r>
            <a:rPr lang="en-PH" sz="2000" dirty="0"/>
            <a:t>programs and plans to be implemented per client</a:t>
          </a:r>
        </a:p>
      </dgm:t>
    </dgm:pt>
    <dgm:pt modelId="{187DAF12-7D07-44B1-B5B2-1C6849723189}" type="parTrans" cxnId="{27E2B017-214E-46D9-98A5-BA21D4172EC1}">
      <dgm:prSet/>
      <dgm:spPr/>
      <dgm:t>
        <a:bodyPr/>
        <a:lstStyle/>
        <a:p>
          <a:endParaRPr lang="en-AU"/>
        </a:p>
      </dgm:t>
    </dgm:pt>
    <dgm:pt modelId="{599057EC-4BAE-425E-9436-93028A4D4FF4}" type="sibTrans" cxnId="{27E2B017-214E-46D9-98A5-BA21D4172EC1}">
      <dgm:prSet/>
      <dgm:spPr/>
      <dgm:t>
        <a:bodyPr/>
        <a:lstStyle/>
        <a:p>
          <a:endParaRPr lang="en-AU"/>
        </a:p>
      </dgm:t>
    </dgm:pt>
    <dgm:pt modelId="{B8841F89-6824-43C6-B50A-DB42222075D1}">
      <dgm:prSet custT="1"/>
      <dgm:spPr/>
      <dgm:t>
        <a:bodyPr/>
        <a:lstStyle/>
        <a:p>
          <a:pPr>
            <a:buFont typeface="Wingdings" panose="05000000000000000000" pitchFamily="2" charset="2"/>
            <a:buChar char=""/>
          </a:pPr>
          <a:r>
            <a:rPr lang="en-PH" sz="2000" dirty="0"/>
            <a:t>the use of clients’ personal information.</a:t>
          </a:r>
        </a:p>
      </dgm:t>
    </dgm:pt>
    <dgm:pt modelId="{E410966E-D861-4AA8-9083-C1BA7669B922}" type="parTrans" cxnId="{3909B336-0329-4765-833A-AC038FE3F8D1}">
      <dgm:prSet/>
      <dgm:spPr/>
      <dgm:t>
        <a:bodyPr/>
        <a:lstStyle/>
        <a:p>
          <a:endParaRPr lang="en-AU"/>
        </a:p>
      </dgm:t>
    </dgm:pt>
    <dgm:pt modelId="{26324DA3-C190-4951-97EF-7EEC38C59744}" type="sibTrans" cxnId="{3909B336-0329-4765-833A-AC038FE3F8D1}">
      <dgm:prSet/>
      <dgm:spPr/>
      <dgm:t>
        <a:bodyPr/>
        <a:lstStyle/>
        <a:p>
          <a:endParaRPr lang="en-AU"/>
        </a:p>
      </dgm:t>
    </dgm:pt>
    <dgm:pt modelId="{BEA8C745-15D9-477C-AD02-752A917DE7B7}" type="pres">
      <dgm:prSet presAssocID="{38BEEA2F-E471-45F0-B34F-7CC61EA10C52}" presName="Name0" presStyleCnt="0">
        <dgm:presLayoutVars>
          <dgm:chMax val="7"/>
          <dgm:chPref val="7"/>
          <dgm:dir/>
        </dgm:presLayoutVars>
      </dgm:prSet>
      <dgm:spPr/>
    </dgm:pt>
    <dgm:pt modelId="{C68BCF17-9E43-4638-8972-37CF7598F252}" type="pres">
      <dgm:prSet presAssocID="{38BEEA2F-E471-45F0-B34F-7CC61EA10C52}" presName="Name1" presStyleCnt="0"/>
      <dgm:spPr/>
    </dgm:pt>
    <dgm:pt modelId="{DA1EF57C-D399-4D09-BDD8-BC707A578E88}" type="pres">
      <dgm:prSet presAssocID="{38BEEA2F-E471-45F0-B34F-7CC61EA10C52}" presName="cycle" presStyleCnt="0"/>
      <dgm:spPr/>
    </dgm:pt>
    <dgm:pt modelId="{18139FC1-3225-4C2E-9380-82E3E5C47175}" type="pres">
      <dgm:prSet presAssocID="{38BEEA2F-E471-45F0-B34F-7CC61EA10C52}" presName="srcNode" presStyleLbl="node1" presStyleIdx="0" presStyleCnt="3"/>
      <dgm:spPr/>
    </dgm:pt>
    <dgm:pt modelId="{CA7D3062-FDE4-471E-81E4-63CFF5C6E8E0}" type="pres">
      <dgm:prSet presAssocID="{38BEEA2F-E471-45F0-B34F-7CC61EA10C52}" presName="conn" presStyleLbl="parChTrans1D2" presStyleIdx="0" presStyleCnt="1"/>
      <dgm:spPr/>
    </dgm:pt>
    <dgm:pt modelId="{68D7116A-E45D-4C31-ADFD-3AC95F750970}" type="pres">
      <dgm:prSet presAssocID="{38BEEA2F-E471-45F0-B34F-7CC61EA10C52}" presName="extraNode" presStyleLbl="node1" presStyleIdx="0" presStyleCnt="3"/>
      <dgm:spPr/>
    </dgm:pt>
    <dgm:pt modelId="{F9EFE5C0-653F-431A-A0F3-C83CD160CEF0}" type="pres">
      <dgm:prSet presAssocID="{38BEEA2F-E471-45F0-B34F-7CC61EA10C52}" presName="dstNode" presStyleLbl="node1" presStyleIdx="0" presStyleCnt="3"/>
      <dgm:spPr/>
    </dgm:pt>
    <dgm:pt modelId="{4B7B6482-1875-4F8C-BA9A-2AE3E99470CA}" type="pres">
      <dgm:prSet presAssocID="{A9A421A6-A454-49B1-B817-51F07C040B5F}" presName="text_1" presStyleLbl="node1" presStyleIdx="0" presStyleCnt="3">
        <dgm:presLayoutVars>
          <dgm:bulletEnabled val="1"/>
        </dgm:presLayoutVars>
      </dgm:prSet>
      <dgm:spPr/>
    </dgm:pt>
    <dgm:pt modelId="{F165066F-BDE8-4F73-BB7B-5C2AE8E20E14}" type="pres">
      <dgm:prSet presAssocID="{A9A421A6-A454-49B1-B817-51F07C040B5F}" presName="accent_1" presStyleCnt="0"/>
      <dgm:spPr/>
    </dgm:pt>
    <dgm:pt modelId="{9CA838EF-E2A1-4C68-AE4E-D5F26D65EE75}" type="pres">
      <dgm:prSet presAssocID="{A9A421A6-A454-49B1-B817-51F07C040B5F}" presName="accentRepeatNode" presStyleLbl="solidFgAcc1" presStyleIdx="0" presStyleCnt="3"/>
      <dgm:spPr/>
    </dgm:pt>
    <dgm:pt modelId="{476DE7EC-BE2C-4087-955F-9A63966C2D28}" type="pres">
      <dgm:prSet presAssocID="{478A1A44-1D1D-420A-B173-AB00A157DE2A}" presName="text_2" presStyleLbl="node1" presStyleIdx="1" presStyleCnt="3">
        <dgm:presLayoutVars>
          <dgm:bulletEnabled val="1"/>
        </dgm:presLayoutVars>
      </dgm:prSet>
      <dgm:spPr/>
    </dgm:pt>
    <dgm:pt modelId="{2188B504-D2C4-40E4-BB68-F73C4C0B1E62}" type="pres">
      <dgm:prSet presAssocID="{478A1A44-1D1D-420A-B173-AB00A157DE2A}" presName="accent_2" presStyleCnt="0"/>
      <dgm:spPr/>
    </dgm:pt>
    <dgm:pt modelId="{77325B54-16B0-4BAC-B384-8D2DE859FBFE}" type="pres">
      <dgm:prSet presAssocID="{478A1A44-1D1D-420A-B173-AB00A157DE2A}" presName="accentRepeatNode" presStyleLbl="solidFgAcc1" presStyleIdx="1" presStyleCnt="3"/>
      <dgm:spPr/>
    </dgm:pt>
    <dgm:pt modelId="{ACDB8AFA-BADD-476E-92A1-D6495D1436AC}" type="pres">
      <dgm:prSet presAssocID="{B8841F89-6824-43C6-B50A-DB42222075D1}" presName="text_3" presStyleLbl="node1" presStyleIdx="2" presStyleCnt="3">
        <dgm:presLayoutVars>
          <dgm:bulletEnabled val="1"/>
        </dgm:presLayoutVars>
      </dgm:prSet>
      <dgm:spPr/>
    </dgm:pt>
    <dgm:pt modelId="{4BAA0BCC-E0A5-4671-974D-56E19D9B71B1}" type="pres">
      <dgm:prSet presAssocID="{B8841F89-6824-43C6-B50A-DB42222075D1}" presName="accent_3" presStyleCnt="0"/>
      <dgm:spPr/>
    </dgm:pt>
    <dgm:pt modelId="{1806C1D5-1E38-4A84-A9F9-CEE3857C1469}" type="pres">
      <dgm:prSet presAssocID="{B8841F89-6824-43C6-B50A-DB42222075D1}" presName="accentRepeatNode" presStyleLbl="solidFgAcc1" presStyleIdx="2" presStyleCnt="3"/>
      <dgm:spPr/>
    </dgm:pt>
  </dgm:ptLst>
  <dgm:cxnLst>
    <dgm:cxn modelId="{27E2B017-214E-46D9-98A5-BA21D4172EC1}" srcId="{38BEEA2F-E471-45F0-B34F-7CC61EA10C52}" destId="{478A1A44-1D1D-420A-B173-AB00A157DE2A}" srcOrd="1" destOrd="0" parTransId="{187DAF12-7D07-44B1-B5B2-1C6849723189}" sibTransId="{599057EC-4BAE-425E-9436-93028A4D4FF4}"/>
    <dgm:cxn modelId="{F88B631D-E670-4F49-BCBB-696C01913013}" type="presOf" srcId="{B8841F89-6824-43C6-B50A-DB42222075D1}" destId="{ACDB8AFA-BADD-476E-92A1-D6495D1436AC}" srcOrd="0" destOrd="0" presId="urn:microsoft.com/office/officeart/2008/layout/VerticalCurvedList"/>
    <dgm:cxn modelId="{3909B336-0329-4765-833A-AC038FE3F8D1}" srcId="{38BEEA2F-E471-45F0-B34F-7CC61EA10C52}" destId="{B8841F89-6824-43C6-B50A-DB42222075D1}" srcOrd="2" destOrd="0" parTransId="{E410966E-D861-4AA8-9083-C1BA7669B922}" sibTransId="{26324DA3-C190-4951-97EF-7EEC38C59744}"/>
    <dgm:cxn modelId="{7E7D6941-89C5-4D3C-BDEC-7BDE44CC37A8}" type="presOf" srcId="{38BEEA2F-E471-45F0-B34F-7CC61EA10C52}" destId="{BEA8C745-15D9-477C-AD02-752A917DE7B7}" srcOrd="0" destOrd="0" presId="urn:microsoft.com/office/officeart/2008/layout/VerticalCurvedList"/>
    <dgm:cxn modelId="{21BD8145-468D-4C20-A147-BA208B3204BE}" srcId="{38BEEA2F-E471-45F0-B34F-7CC61EA10C52}" destId="{A9A421A6-A454-49B1-B817-51F07C040B5F}" srcOrd="0" destOrd="0" parTransId="{BE148095-2357-4A6A-A7E5-B0CEBD8F26D0}" sibTransId="{0B882C4D-CCFA-465A-852D-B63F63A1E8F5}"/>
    <dgm:cxn modelId="{6F3ED58C-105B-444A-8756-F7BDCA232C70}" type="presOf" srcId="{A9A421A6-A454-49B1-B817-51F07C040B5F}" destId="{4B7B6482-1875-4F8C-BA9A-2AE3E99470CA}" srcOrd="0" destOrd="0" presId="urn:microsoft.com/office/officeart/2008/layout/VerticalCurvedList"/>
    <dgm:cxn modelId="{E00602AF-2AF2-4F71-8599-40E005C86840}" type="presOf" srcId="{478A1A44-1D1D-420A-B173-AB00A157DE2A}" destId="{476DE7EC-BE2C-4087-955F-9A63966C2D28}" srcOrd="0" destOrd="0" presId="urn:microsoft.com/office/officeart/2008/layout/VerticalCurvedList"/>
    <dgm:cxn modelId="{76D023E7-DFD2-4A7D-948E-C7B26C248638}" type="presOf" srcId="{0B882C4D-CCFA-465A-852D-B63F63A1E8F5}" destId="{CA7D3062-FDE4-471E-81E4-63CFF5C6E8E0}" srcOrd="0" destOrd="0" presId="urn:microsoft.com/office/officeart/2008/layout/VerticalCurvedList"/>
    <dgm:cxn modelId="{C5FFBDD5-0057-4D20-B525-B91C507F965B}" type="presParOf" srcId="{BEA8C745-15D9-477C-AD02-752A917DE7B7}" destId="{C68BCF17-9E43-4638-8972-37CF7598F252}" srcOrd="0" destOrd="0" presId="urn:microsoft.com/office/officeart/2008/layout/VerticalCurvedList"/>
    <dgm:cxn modelId="{DAF27BC4-D55A-48F7-B1F8-5036FAEEF05C}" type="presParOf" srcId="{C68BCF17-9E43-4638-8972-37CF7598F252}" destId="{DA1EF57C-D399-4D09-BDD8-BC707A578E88}" srcOrd="0" destOrd="0" presId="urn:microsoft.com/office/officeart/2008/layout/VerticalCurvedList"/>
    <dgm:cxn modelId="{B3D1A05E-A43E-4AC6-AEB7-695FC84D4556}" type="presParOf" srcId="{DA1EF57C-D399-4D09-BDD8-BC707A578E88}" destId="{18139FC1-3225-4C2E-9380-82E3E5C47175}" srcOrd="0" destOrd="0" presId="urn:microsoft.com/office/officeart/2008/layout/VerticalCurvedList"/>
    <dgm:cxn modelId="{337942E7-5E2E-4023-BCBC-70A97C2B9DAB}" type="presParOf" srcId="{DA1EF57C-D399-4D09-BDD8-BC707A578E88}" destId="{CA7D3062-FDE4-471E-81E4-63CFF5C6E8E0}" srcOrd="1" destOrd="0" presId="urn:microsoft.com/office/officeart/2008/layout/VerticalCurvedList"/>
    <dgm:cxn modelId="{258C5C73-4439-4A16-B199-BE9B73B99A18}" type="presParOf" srcId="{DA1EF57C-D399-4D09-BDD8-BC707A578E88}" destId="{68D7116A-E45D-4C31-ADFD-3AC95F750970}" srcOrd="2" destOrd="0" presId="urn:microsoft.com/office/officeart/2008/layout/VerticalCurvedList"/>
    <dgm:cxn modelId="{AF7B844D-8197-48A2-9655-B8C892E2B209}" type="presParOf" srcId="{DA1EF57C-D399-4D09-BDD8-BC707A578E88}" destId="{F9EFE5C0-653F-431A-A0F3-C83CD160CEF0}" srcOrd="3" destOrd="0" presId="urn:microsoft.com/office/officeart/2008/layout/VerticalCurvedList"/>
    <dgm:cxn modelId="{A685D77D-FE7D-480D-B126-8F3C3AB4A30F}" type="presParOf" srcId="{C68BCF17-9E43-4638-8972-37CF7598F252}" destId="{4B7B6482-1875-4F8C-BA9A-2AE3E99470CA}" srcOrd="1" destOrd="0" presId="urn:microsoft.com/office/officeart/2008/layout/VerticalCurvedList"/>
    <dgm:cxn modelId="{D48A5BA8-6E3F-49A5-A0CF-053CD45514D9}" type="presParOf" srcId="{C68BCF17-9E43-4638-8972-37CF7598F252}" destId="{F165066F-BDE8-4F73-BB7B-5C2AE8E20E14}" srcOrd="2" destOrd="0" presId="urn:microsoft.com/office/officeart/2008/layout/VerticalCurvedList"/>
    <dgm:cxn modelId="{596EC1B3-459E-4C0F-8490-7AE28E4ABE86}" type="presParOf" srcId="{F165066F-BDE8-4F73-BB7B-5C2AE8E20E14}" destId="{9CA838EF-E2A1-4C68-AE4E-D5F26D65EE75}" srcOrd="0" destOrd="0" presId="urn:microsoft.com/office/officeart/2008/layout/VerticalCurvedList"/>
    <dgm:cxn modelId="{AF9F384B-372F-4220-978D-CF16825848AA}" type="presParOf" srcId="{C68BCF17-9E43-4638-8972-37CF7598F252}" destId="{476DE7EC-BE2C-4087-955F-9A63966C2D28}" srcOrd="3" destOrd="0" presId="urn:microsoft.com/office/officeart/2008/layout/VerticalCurvedList"/>
    <dgm:cxn modelId="{8B666509-8FA0-4C07-BFBD-B00C8D7F4E53}" type="presParOf" srcId="{C68BCF17-9E43-4638-8972-37CF7598F252}" destId="{2188B504-D2C4-40E4-BB68-F73C4C0B1E62}" srcOrd="4" destOrd="0" presId="urn:microsoft.com/office/officeart/2008/layout/VerticalCurvedList"/>
    <dgm:cxn modelId="{50D240CB-A903-449D-8CAE-8F3C314A1DEF}" type="presParOf" srcId="{2188B504-D2C4-40E4-BB68-F73C4C0B1E62}" destId="{77325B54-16B0-4BAC-B384-8D2DE859FBFE}" srcOrd="0" destOrd="0" presId="urn:microsoft.com/office/officeart/2008/layout/VerticalCurvedList"/>
    <dgm:cxn modelId="{864AFD67-A07D-41B1-99E9-90F7013AA733}" type="presParOf" srcId="{C68BCF17-9E43-4638-8972-37CF7598F252}" destId="{ACDB8AFA-BADD-476E-92A1-D6495D1436AC}" srcOrd="5" destOrd="0" presId="urn:microsoft.com/office/officeart/2008/layout/VerticalCurvedList"/>
    <dgm:cxn modelId="{E2CADF7A-CB31-4FDF-B0D5-1805B39F38EE}" type="presParOf" srcId="{C68BCF17-9E43-4638-8972-37CF7598F252}" destId="{4BAA0BCC-E0A5-4671-974D-56E19D9B71B1}" srcOrd="6" destOrd="0" presId="urn:microsoft.com/office/officeart/2008/layout/VerticalCurvedList"/>
    <dgm:cxn modelId="{686DEF53-7873-40D2-8F8C-4021E114D5BB}" type="presParOf" srcId="{4BAA0BCC-E0A5-4671-974D-56E19D9B71B1}" destId="{1806C1D5-1E38-4A84-A9F9-CEE3857C146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8BEEA2F-E471-45F0-B34F-7CC61EA10C5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9A421A6-A454-49B1-B817-51F07C040B5F}">
      <dgm:prSet phldrT="[Text]" custT="1"/>
      <dgm:spPr/>
      <dgm:t>
        <a:bodyPr/>
        <a:lstStyle/>
        <a:p>
          <a:pPr>
            <a:buFont typeface="Wingdings" panose="05000000000000000000" pitchFamily="2" charset="2"/>
            <a:buChar char=""/>
          </a:pPr>
          <a:r>
            <a:rPr lang="en-AU" sz="2000" b="0" u="none" dirty="0"/>
            <a:t>Employees respect the autonomy of clients.</a:t>
          </a:r>
        </a:p>
      </dgm:t>
    </dgm:pt>
    <dgm:pt modelId="{0B882C4D-CCFA-465A-852D-B63F63A1E8F5}" type="sibTrans" cxnId="{21BD8145-468D-4C20-A147-BA208B3204BE}">
      <dgm:prSet/>
      <dgm:spPr/>
      <dgm:t>
        <a:bodyPr/>
        <a:lstStyle/>
        <a:p>
          <a:endParaRPr lang="en-AU"/>
        </a:p>
      </dgm:t>
    </dgm:pt>
    <dgm:pt modelId="{BE148095-2357-4A6A-A7E5-B0CEBD8F26D0}" type="parTrans" cxnId="{21BD8145-468D-4C20-A147-BA208B3204BE}">
      <dgm:prSet/>
      <dgm:spPr/>
      <dgm:t>
        <a:bodyPr/>
        <a:lstStyle/>
        <a:p>
          <a:endParaRPr lang="en-AU"/>
        </a:p>
      </dgm:t>
    </dgm:pt>
    <dgm:pt modelId="{6C272AC0-AF25-4A84-8516-090A07F54020}">
      <dgm:prSet phldrT="[Text]" custT="1"/>
      <dgm:spPr/>
      <dgm:t>
        <a:bodyPr/>
        <a:lstStyle/>
        <a:p>
          <a:r>
            <a:rPr lang="en-AU" sz="2000" b="0" u="none" dirty="0"/>
            <a:t>Employees’ data is safe.</a:t>
          </a:r>
        </a:p>
      </dgm:t>
    </dgm:pt>
    <dgm:pt modelId="{DEBE5564-1CD6-4ACC-AE14-7E96C303E444}" type="parTrans" cxnId="{AAC5B160-6AC3-440F-B8C5-508F12877CEA}">
      <dgm:prSet/>
      <dgm:spPr/>
      <dgm:t>
        <a:bodyPr/>
        <a:lstStyle/>
        <a:p>
          <a:endParaRPr lang="en-AU"/>
        </a:p>
      </dgm:t>
    </dgm:pt>
    <dgm:pt modelId="{E39E85F5-9747-4754-8F7E-9047427FE985}" type="sibTrans" cxnId="{AAC5B160-6AC3-440F-B8C5-508F12877CEA}">
      <dgm:prSet/>
      <dgm:spPr/>
      <dgm:t>
        <a:bodyPr/>
        <a:lstStyle/>
        <a:p>
          <a:endParaRPr lang="en-AU"/>
        </a:p>
      </dgm:t>
    </dgm:pt>
    <dgm:pt modelId="{B7ED04BF-1DF8-4937-8A31-B5B0920B4255}">
      <dgm:prSet phldrT="[Text]" custT="1"/>
      <dgm:spPr/>
      <dgm:t>
        <a:bodyPr/>
        <a:lstStyle/>
        <a:p>
          <a:pPr>
            <a:buClr>
              <a:srgbClr val="404040"/>
            </a:buClr>
            <a:buFont typeface="Wingdings" panose="05000000000000000000" pitchFamily="2" charset="2"/>
            <a:buChar char=""/>
          </a:pPr>
          <a:r>
            <a:rPr lang="en-AU" sz="2000" b="0" u="none" dirty="0"/>
            <a:t>There is less stigma and discrimination.</a:t>
          </a:r>
        </a:p>
      </dgm:t>
    </dgm:pt>
    <dgm:pt modelId="{DDDCD375-8134-4928-B224-F268FF9A16A7}" type="parTrans" cxnId="{B52989B9-C373-49E2-BB3E-C9B3C97A6811}">
      <dgm:prSet/>
      <dgm:spPr/>
      <dgm:t>
        <a:bodyPr/>
        <a:lstStyle/>
        <a:p>
          <a:endParaRPr lang="en-AU"/>
        </a:p>
      </dgm:t>
    </dgm:pt>
    <dgm:pt modelId="{84E689FB-D5E6-446C-AB6F-912CB30BBF8D}" type="sibTrans" cxnId="{B52989B9-C373-49E2-BB3E-C9B3C97A6811}">
      <dgm:prSet/>
      <dgm:spPr/>
      <dgm:t>
        <a:bodyPr/>
        <a:lstStyle/>
        <a:p>
          <a:endParaRPr lang="en-AU"/>
        </a:p>
      </dgm:t>
    </dgm:pt>
    <dgm:pt modelId="{987D0B1E-A418-4806-8F74-ABEB2EF52A81}" type="pres">
      <dgm:prSet presAssocID="{38BEEA2F-E471-45F0-B34F-7CC61EA10C52}" presName="linear" presStyleCnt="0">
        <dgm:presLayoutVars>
          <dgm:animLvl val="lvl"/>
          <dgm:resizeHandles val="exact"/>
        </dgm:presLayoutVars>
      </dgm:prSet>
      <dgm:spPr/>
    </dgm:pt>
    <dgm:pt modelId="{D0A96334-23C4-4F7D-AD17-1A87217FE13F}" type="pres">
      <dgm:prSet presAssocID="{A9A421A6-A454-49B1-B817-51F07C040B5F}" presName="parentText" presStyleLbl="node1" presStyleIdx="0" presStyleCnt="3">
        <dgm:presLayoutVars>
          <dgm:chMax val="0"/>
          <dgm:bulletEnabled val="1"/>
        </dgm:presLayoutVars>
      </dgm:prSet>
      <dgm:spPr/>
    </dgm:pt>
    <dgm:pt modelId="{9BAB6DC2-ADFC-45CA-8058-10D51409F814}" type="pres">
      <dgm:prSet presAssocID="{0B882C4D-CCFA-465A-852D-B63F63A1E8F5}" presName="spacer" presStyleCnt="0"/>
      <dgm:spPr/>
    </dgm:pt>
    <dgm:pt modelId="{9073BFC9-9D23-41A9-8AA5-4CD13D9F9666}" type="pres">
      <dgm:prSet presAssocID="{6C272AC0-AF25-4A84-8516-090A07F54020}" presName="parentText" presStyleLbl="node1" presStyleIdx="1" presStyleCnt="3">
        <dgm:presLayoutVars>
          <dgm:chMax val="0"/>
          <dgm:bulletEnabled val="1"/>
        </dgm:presLayoutVars>
      </dgm:prSet>
      <dgm:spPr/>
    </dgm:pt>
    <dgm:pt modelId="{58258CEB-854B-4BD2-92C9-77645BDE7522}" type="pres">
      <dgm:prSet presAssocID="{E39E85F5-9747-4754-8F7E-9047427FE985}" presName="spacer" presStyleCnt="0"/>
      <dgm:spPr/>
    </dgm:pt>
    <dgm:pt modelId="{83B50CE5-2553-45CE-9133-4C0B321117D9}" type="pres">
      <dgm:prSet presAssocID="{B7ED04BF-1DF8-4937-8A31-B5B0920B4255}" presName="parentText" presStyleLbl="node1" presStyleIdx="2" presStyleCnt="3">
        <dgm:presLayoutVars>
          <dgm:chMax val="0"/>
          <dgm:bulletEnabled val="1"/>
        </dgm:presLayoutVars>
      </dgm:prSet>
      <dgm:spPr/>
    </dgm:pt>
  </dgm:ptLst>
  <dgm:cxnLst>
    <dgm:cxn modelId="{05135803-FC70-4BED-9E6A-177459A1D429}" type="presOf" srcId="{B7ED04BF-1DF8-4937-8A31-B5B0920B4255}" destId="{83B50CE5-2553-45CE-9133-4C0B321117D9}" srcOrd="0" destOrd="0" presId="urn:microsoft.com/office/officeart/2005/8/layout/vList2"/>
    <dgm:cxn modelId="{62C03E1D-63CE-470F-9D4E-62E0D822EEB5}" type="presOf" srcId="{6C272AC0-AF25-4A84-8516-090A07F54020}" destId="{9073BFC9-9D23-41A9-8AA5-4CD13D9F9666}" srcOrd="0" destOrd="0" presId="urn:microsoft.com/office/officeart/2005/8/layout/vList2"/>
    <dgm:cxn modelId="{D5B2FB1E-F0C4-481D-A337-2380967F423B}" type="presOf" srcId="{38BEEA2F-E471-45F0-B34F-7CC61EA10C52}" destId="{987D0B1E-A418-4806-8F74-ABEB2EF52A81}" srcOrd="0" destOrd="0" presId="urn:microsoft.com/office/officeart/2005/8/layout/vList2"/>
    <dgm:cxn modelId="{AAC5B160-6AC3-440F-B8C5-508F12877CEA}" srcId="{38BEEA2F-E471-45F0-B34F-7CC61EA10C52}" destId="{6C272AC0-AF25-4A84-8516-090A07F54020}" srcOrd="1" destOrd="0" parTransId="{DEBE5564-1CD6-4ACC-AE14-7E96C303E444}" sibTransId="{E39E85F5-9747-4754-8F7E-9047427FE985}"/>
    <dgm:cxn modelId="{21BD8145-468D-4C20-A147-BA208B3204BE}" srcId="{38BEEA2F-E471-45F0-B34F-7CC61EA10C52}" destId="{A9A421A6-A454-49B1-B817-51F07C040B5F}" srcOrd="0" destOrd="0" parTransId="{BE148095-2357-4A6A-A7E5-B0CEBD8F26D0}" sibTransId="{0B882C4D-CCFA-465A-852D-B63F63A1E8F5}"/>
    <dgm:cxn modelId="{B52989B9-C373-49E2-BB3E-C9B3C97A6811}" srcId="{38BEEA2F-E471-45F0-B34F-7CC61EA10C52}" destId="{B7ED04BF-1DF8-4937-8A31-B5B0920B4255}" srcOrd="2" destOrd="0" parTransId="{DDDCD375-8134-4928-B224-F268FF9A16A7}" sibTransId="{84E689FB-D5E6-446C-AB6F-912CB30BBF8D}"/>
    <dgm:cxn modelId="{56B3E0DB-2012-4B0C-9349-64443DF32592}" type="presOf" srcId="{A9A421A6-A454-49B1-B817-51F07C040B5F}" destId="{D0A96334-23C4-4F7D-AD17-1A87217FE13F}" srcOrd="0" destOrd="0" presId="urn:microsoft.com/office/officeart/2005/8/layout/vList2"/>
    <dgm:cxn modelId="{F22AF12C-1167-4FAD-9947-23D564B6CFB5}" type="presParOf" srcId="{987D0B1E-A418-4806-8F74-ABEB2EF52A81}" destId="{D0A96334-23C4-4F7D-AD17-1A87217FE13F}" srcOrd="0" destOrd="0" presId="urn:microsoft.com/office/officeart/2005/8/layout/vList2"/>
    <dgm:cxn modelId="{F9C78607-B966-49FA-BE07-39908CEBF655}" type="presParOf" srcId="{987D0B1E-A418-4806-8F74-ABEB2EF52A81}" destId="{9BAB6DC2-ADFC-45CA-8058-10D51409F814}" srcOrd="1" destOrd="0" presId="urn:microsoft.com/office/officeart/2005/8/layout/vList2"/>
    <dgm:cxn modelId="{59398492-9DC7-4766-8D02-E3E097F9E4F4}" type="presParOf" srcId="{987D0B1E-A418-4806-8F74-ABEB2EF52A81}" destId="{9073BFC9-9D23-41A9-8AA5-4CD13D9F9666}" srcOrd="2" destOrd="0" presId="urn:microsoft.com/office/officeart/2005/8/layout/vList2"/>
    <dgm:cxn modelId="{5311C099-3E4B-4955-B3F4-C72CDDF085FE}" type="presParOf" srcId="{987D0B1E-A418-4806-8F74-ABEB2EF52A81}" destId="{58258CEB-854B-4BD2-92C9-77645BDE7522}" srcOrd="3" destOrd="0" presId="urn:microsoft.com/office/officeart/2005/8/layout/vList2"/>
    <dgm:cxn modelId="{EB91A27C-1F91-40F5-B268-9FE6F1813544}" type="presParOf" srcId="{987D0B1E-A418-4806-8F74-ABEB2EF52A81}" destId="{83B50CE5-2553-45CE-9133-4C0B321117D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13B42E5-82F3-43E7-A3CE-99722EFBF6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1E7D957-FABE-425A-B15C-F61760405197}">
      <dgm:prSet phldrT="[Text]" custT="1"/>
      <dgm:spPr/>
      <dgm:t>
        <a:bodyPr/>
        <a:lstStyle/>
        <a:p>
          <a:r>
            <a:rPr lang="en-PH" sz="2000" dirty="0"/>
            <a:t>Employers and employees should know that mandatory reporting precedes other codes of practice and ethics.</a:t>
          </a:r>
          <a:endParaRPr lang="en-AU" sz="2000" dirty="0"/>
        </a:p>
      </dgm:t>
    </dgm:pt>
    <dgm:pt modelId="{A80E4551-844A-4869-A006-C8A33CD3D789}" type="parTrans" cxnId="{F240A73C-7356-4C47-8CD8-1E8096707763}">
      <dgm:prSet/>
      <dgm:spPr/>
      <dgm:t>
        <a:bodyPr/>
        <a:lstStyle/>
        <a:p>
          <a:endParaRPr lang="en-AU"/>
        </a:p>
      </dgm:t>
    </dgm:pt>
    <dgm:pt modelId="{7DEEEDDA-28AC-4562-B763-9E7704EEE208}" type="sibTrans" cxnId="{F240A73C-7356-4C47-8CD8-1E8096707763}">
      <dgm:prSet/>
      <dgm:spPr/>
      <dgm:t>
        <a:bodyPr/>
        <a:lstStyle/>
        <a:p>
          <a:endParaRPr lang="en-AU"/>
        </a:p>
      </dgm:t>
    </dgm:pt>
    <dgm:pt modelId="{0AB50984-AE7B-4955-B3AB-A06D57556C86}">
      <dgm:prSet phldrT="[Text]" custT="1"/>
      <dgm:spPr/>
      <dgm:t>
        <a:bodyPr/>
        <a:lstStyle/>
        <a:p>
          <a:r>
            <a:rPr lang="en-PH" sz="2000" dirty="0"/>
            <a:t>Employers and employees must do mandatory reporting in good faith. </a:t>
          </a:r>
          <a:endParaRPr lang="en-AU" sz="2000" dirty="0"/>
        </a:p>
      </dgm:t>
    </dgm:pt>
    <dgm:pt modelId="{5D6398B1-FF26-4ACA-ACEF-A359339D4205}" type="parTrans" cxnId="{7C0921BF-9500-41E7-9D5B-10285B6DFCDA}">
      <dgm:prSet/>
      <dgm:spPr/>
      <dgm:t>
        <a:bodyPr/>
        <a:lstStyle/>
        <a:p>
          <a:endParaRPr lang="en-AU"/>
        </a:p>
      </dgm:t>
    </dgm:pt>
    <dgm:pt modelId="{22317B31-2856-4AF5-B387-28B4325DD5D5}" type="sibTrans" cxnId="{7C0921BF-9500-41E7-9D5B-10285B6DFCDA}">
      <dgm:prSet/>
      <dgm:spPr/>
      <dgm:t>
        <a:bodyPr/>
        <a:lstStyle/>
        <a:p>
          <a:endParaRPr lang="en-AU"/>
        </a:p>
      </dgm:t>
    </dgm:pt>
    <dgm:pt modelId="{C592BD46-2BF4-4749-8318-50E39866EAA7}">
      <dgm:prSet phldrT="[Text]" custT="1"/>
      <dgm:spPr/>
      <dgm:t>
        <a:bodyPr/>
        <a:lstStyle/>
        <a:p>
          <a:r>
            <a:rPr lang="en-PH" sz="2000" dirty="0"/>
            <a:t>It should be </a:t>
          </a:r>
          <a:r>
            <a:rPr lang="en-PH" sz="2000" dirty="0" err="1"/>
            <a:t>emphasised</a:t>
          </a:r>
          <a:r>
            <a:rPr lang="en-PH" sz="2000" dirty="0"/>
            <a:t> that mandatory reporting must have reasonable grounds. </a:t>
          </a:r>
          <a:endParaRPr lang="en-AU" sz="2000" dirty="0"/>
        </a:p>
      </dgm:t>
    </dgm:pt>
    <dgm:pt modelId="{6BC2A811-D8BA-4DE1-8058-802281470DF1}" type="parTrans" cxnId="{6C8A792B-CBFD-443F-AE8B-CB99DD41FDDE}">
      <dgm:prSet/>
      <dgm:spPr/>
      <dgm:t>
        <a:bodyPr/>
        <a:lstStyle/>
        <a:p>
          <a:endParaRPr lang="en-AU"/>
        </a:p>
      </dgm:t>
    </dgm:pt>
    <dgm:pt modelId="{A050A2A4-A483-49A1-863B-1FC2894995E1}" type="sibTrans" cxnId="{6C8A792B-CBFD-443F-AE8B-CB99DD41FDDE}">
      <dgm:prSet/>
      <dgm:spPr/>
      <dgm:t>
        <a:bodyPr/>
        <a:lstStyle/>
        <a:p>
          <a:endParaRPr lang="en-AU"/>
        </a:p>
      </dgm:t>
    </dgm:pt>
    <dgm:pt modelId="{72ADF527-D2FB-4202-B0B9-C4D208BCB884}" type="pres">
      <dgm:prSet presAssocID="{513B42E5-82F3-43E7-A3CE-99722EFBF661}" presName="linear" presStyleCnt="0">
        <dgm:presLayoutVars>
          <dgm:animLvl val="lvl"/>
          <dgm:resizeHandles val="exact"/>
        </dgm:presLayoutVars>
      </dgm:prSet>
      <dgm:spPr/>
    </dgm:pt>
    <dgm:pt modelId="{D5C299D8-FDB6-411A-BC72-81A9C076B406}" type="pres">
      <dgm:prSet presAssocID="{81E7D957-FABE-425A-B15C-F61760405197}" presName="parentText" presStyleLbl="node1" presStyleIdx="0" presStyleCnt="3">
        <dgm:presLayoutVars>
          <dgm:chMax val="0"/>
          <dgm:bulletEnabled val="1"/>
        </dgm:presLayoutVars>
      </dgm:prSet>
      <dgm:spPr/>
    </dgm:pt>
    <dgm:pt modelId="{5B40DF9B-A2FE-491B-B37F-969A411BBBDD}" type="pres">
      <dgm:prSet presAssocID="{7DEEEDDA-28AC-4562-B763-9E7704EEE208}" presName="spacer" presStyleCnt="0"/>
      <dgm:spPr/>
    </dgm:pt>
    <dgm:pt modelId="{3D221425-DE62-4212-8DA1-35E458B45E17}" type="pres">
      <dgm:prSet presAssocID="{0AB50984-AE7B-4955-B3AB-A06D57556C86}" presName="parentText" presStyleLbl="node1" presStyleIdx="1" presStyleCnt="3">
        <dgm:presLayoutVars>
          <dgm:chMax val="0"/>
          <dgm:bulletEnabled val="1"/>
        </dgm:presLayoutVars>
      </dgm:prSet>
      <dgm:spPr/>
    </dgm:pt>
    <dgm:pt modelId="{51BD2988-E859-4EE4-A1DE-FE40991A2F2F}" type="pres">
      <dgm:prSet presAssocID="{22317B31-2856-4AF5-B387-28B4325DD5D5}" presName="spacer" presStyleCnt="0"/>
      <dgm:spPr/>
    </dgm:pt>
    <dgm:pt modelId="{846E4EA3-C95A-4E4C-A5FB-405E3CCF375F}" type="pres">
      <dgm:prSet presAssocID="{C592BD46-2BF4-4749-8318-50E39866EAA7}" presName="parentText" presStyleLbl="node1" presStyleIdx="2" presStyleCnt="3">
        <dgm:presLayoutVars>
          <dgm:chMax val="0"/>
          <dgm:bulletEnabled val="1"/>
        </dgm:presLayoutVars>
      </dgm:prSet>
      <dgm:spPr/>
    </dgm:pt>
  </dgm:ptLst>
  <dgm:cxnLst>
    <dgm:cxn modelId="{6C8A792B-CBFD-443F-AE8B-CB99DD41FDDE}" srcId="{513B42E5-82F3-43E7-A3CE-99722EFBF661}" destId="{C592BD46-2BF4-4749-8318-50E39866EAA7}" srcOrd="2" destOrd="0" parTransId="{6BC2A811-D8BA-4DE1-8058-802281470DF1}" sibTransId="{A050A2A4-A483-49A1-863B-1FC2894995E1}"/>
    <dgm:cxn modelId="{F240A73C-7356-4C47-8CD8-1E8096707763}" srcId="{513B42E5-82F3-43E7-A3CE-99722EFBF661}" destId="{81E7D957-FABE-425A-B15C-F61760405197}" srcOrd="0" destOrd="0" parTransId="{A80E4551-844A-4869-A006-C8A33CD3D789}" sibTransId="{7DEEEDDA-28AC-4562-B763-9E7704EEE208}"/>
    <dgm:cxn modelId="{4F7DE172-2BAA-4F8A-9EFA-E55236656E49}" type="presOf" srcId="{81E7D957-FABE-425A-B15C-F61760405197}" destId="{D5C299D8-FDB6-411A-BC72-81A9C076B406}" srcOrd="0" destOrd="0" presId="urn:microsoft.com/office/officeart/2005/8/layout/vList2"/>
    <dgm:cxn modelId="{7C0921BF-9500-41E7-9D5B-10285B6DFCDA}" srcId="{513B42E5-82F3-43E7-A3CE-99722EFBF661}" destId="{0AB50984-AE7B-4955-B3AB-A06D57556C86}" srcOrd="1" destOrd="0" parTransId="{5D6398B1-FF26-4ACA-ACEF-A359339D4205}" sibTransId="{22317B31-2856-4AF5-B387-28B4325DD5D5}"/>
    <dgm:cxn modelId="{17D1E1C6-7B10-48BC-9A25-F7BE8B78F568}" type="presOf" srcId="{C592BD46-2BF4-4749-8318-50E39866EAA7}" destId="{846E4EA3-C95A-4E4C-A5FB-405E3CCF375F}" srcOrd="0" destOrd="0" presId="urn:microsoft.com/office/officeart/2005/8/layout/vList2"/>
    <dgm:cxn modelId="{E7708FCD-0B5C-4C85-98D2-A88683CA7B32}" type="presOf" srcId="{513B42E5-82F3-43E7-A3CE-99722EFBF661}" destId="{72ADF527-D2FB-4202-B0B9-C4D208BCB884}" srcOrd="0" destOrd="0" presId="urn:microsoft.com/office/officeart/2005/8/layout/vList2"/>
    <dgm:cxn modelId="{FB5000E1-BE50-4417-95F3-27F69337A804}" type="presOf" srcId="{0AB50984-AE7B-4955-B3AB-A06D57556C86}" destId="{3D221425-DE62-4212-8DA1-35E458B45E17}" srcOrd="0" destOrd="0" presId="urn:microsoft.com/office/officeart/2005/8/layout/vList2"/>
    <dgm:cxn modelId="{DCC1EEA5-8F34-4882-9838-39DE1DF6A5A2}" type="presParOf" srcId="{72ADF527-D2FB-4202-B0B9-C4D208BCB884}" destId="{D5C299D8-FDB6-411A-BC72-81A9C076B406}" srcOrd="0" destOrd="0" presId="urn:microsoft.com/office/officeart/2005/8/layout/vList2"/>
    <dgm:cxn modelId="{A1795384-3366-402B-8A41-7C46AC60BE4B}" type="presParOf" srcId="{72ADF527-D2FB-4202-B0B9-C4D208BCB884}" destId="{5B40DF9B-A2FE-491B-B37F-969A411BBBDD}" srcOrd="1" destOrd="0" presId="urn:microsoft.com/office/officeart/2005/8/layout/vList2"/>
    <dgm:cxn modelId="{3B44DF66-CD50-4203-ACC3-8EE8FDB9AA1C}" type="presParOf" srcId="{72ADF527-D2FB-4202-B0B9-C4D208BCB884}" destId="{3D221425-DE62-4212-8DA1-35E458B45E17}" srcOrd="2" destOrd="0" presId="urn:microsoft.com/office/officeart/2005/8/layout/vList2"/>
    <dgm:cxn modelId="{4188A22B-11BE-4075-8A2D-6E9A921A9D29}" type="presParOf" srcId="{72ADF527-D2FB-4202-B0B9-C4D208BCB884}" destId="{51BD2988-E859-4EE4-A1DE-FE40991A2F2F}" srcOrd="3" destOrd="0" presId="urn:microsoft.com/office/officeart/2005/8/layout/vList2"/>
    <dgm:cxn modelId="{5385DE0A-0239-4DFD-B5E1-39C0DCD31449}" type="presParOf" srcId="{72ADF527-D2FB-4202-B0B9-C4D208BCB884}" destId="{846E4EA3-C95A-4E4C-A5FB-405E3CCF375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510F0B5-9518-498E-9A1F-7D64266A8F3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EA04762-B9CD-4FE8-B9F6-F7BE7CC9EF02}">
      <dgm:prSet phldrT="[Text]" custT="1"/>
      <dgm:spPr/>
      <dgm:t>
        <a:bodyPr/>
        <a:lstStyle/>
        <a:p>
          <a:r>
            <a:rPr lang="en-AU" sz="2200" dirty="0"/>
            <a:t>Motivates employees to protect clients from harm</a:t>
          </a:r>
        </a:p>
      </dgm:t>
    </dgm:pt>
    <dgm:pt modelId="{8D164ADD-CDCF-4310-A927-0E756A07F68A}" type="parTrans" cxnId="{A1412C18-DDE3-486C-A6FB-7D5A7269454C}">
      <dgm:prSet/>
      <dgm:spPr/>
      <dgm:t>
        <a:bodyPr/>
        <a:lstStyle/>
        <a:p>
          <a:endParaRPr lang="en-AU"/>
        </a:p>
      </dgm:t>
    </dgm:pt>
    <dgm:pt modelId="{BFC9ED8F-7606-43D3-8CE1-44B1329849A4}" type="sibTrans" cxnId="{A1412C18-DDE3-486C-A6FB-7D5A7269454C}">
      <dgm:prSet/>
      <dgm:spPr/>
      <dgm:t>
        <a:bodyPr/>
        <a:lstStyle/>
        <a:p>
          <a:endParaRPr lang="en-AU"/>
        </a:p>
      </dgm:t>
    </dgm:pt>
    <dgm:pt modelId="{1E5C4842-2852-490F-8FFA-3EE78AD0780D}">
      <dgm:prSet phldrT="[Text]" custT="1"/>
      <dgm:spPr/>
      <dgm:t>
        <a:bodyPr/>
        <a:lstStyle/>
        <a:p>
          <a:pPr>
            <a:buClr>
              <a:srgbClr val="404040"/>
            </a:buClr>
            <a:buFont typeface="Wingdings" panose="05000000000000000000" pitchFamily="2" charset="2"/>
            <a:buChar char=""/>
          </a:pPr>
          <a:r>
            <a:rPr lang="en-AU" sz="2200" dirty="0"/>
            <a:t>Serves as a deterrent for future violations</a:t>
          </a:r>
        </a:p>
      </dgm:t>
    </dgm:pt>
    <dgm:pt modelId="{F2FC7213-FCBB-4595-8911-C36182DC6BBF}" type="parTrans" cxnId="{A28C9269-56BF-4FA9-8ACA-1D2125EEE2E0}">
      <dgm:prSet/>
      <dgm:spPr/>
      <dgm:t>
        <a:bodyPr/>
        <a:lstStyle/>
        <a:p>
          <a:endParaRPr lang="en-AU"/>
        </a:p>
      </dgm:t>
    </dgm:pt>
    <dgm:pt modelId="{9207BEB3-C4A7-4B80-834F-A926CD0CD066}" type="sibTrans" cxnId="{A28C9269-56BF-4FA9-8ACA-1D2125EEE2E0}">
      <dgm:prSet/>
      <dgm:spPr/>
      <dgm:t>
        <a:bodyPr/>
        <a:lstStyle/>
        <a:p>
          <a:endParaRPr lang="en-AU"/>
        </a:p>
      </dgm:t>
    </dgm:pt>
    <dgm:pt modelId="{57A48AAA-498A-4229-B6B9-16430B2FD7C5}" type="pres">
      <dgm:prSet presAssocID="{C510F0B5-9518-498E-9A1F-7D64266A8F32}" presName="diagram" presStyleCnt="0">
        <dgm:presLayoutVars>
          <dgm:dir/>
          <dgm:resizeHandles val="exact"/>
        </dgm:presLayoutVars>
      </dgm:prSet>
      <dgm:spPr/>
    </dgm:pt>
    <dgm:pt modelId="{02D39993-21DA-4A7D-803B-967FBBDD488A}" type="pres">
      <dgm:prSet presAssocID="{2EA04762-B9CD-4FE8-B9F6-F7BE7CC9EF02}" presName="node" presStyleLbl="node1" presStyleIdx="0" presStyleCnt="2">
        <dgm:presLayoutVars>
          <dgm:bulletEnabled val="1"/>
        </dgm:presLayoutVars>
      </dgm:prSet>
      <dgm:spPr/>
    </dgm:pt>
    <dgm:pt modelId="{B1E40797-3B6E-4632-86B5-18A566A000C8}" type="pres">
      <dgm:prSet presAssocID="{BFC9ED8F-7606-43D3-8CE1-44B1329849A4}" presName="sibTrans" presStyleCnt="0"/>
      <dgm:spPr/>
    </dgm:pt>
    <dgm:pt modelId="{3C79693E-2976-4D4A-8C2B-99593EDF2405}" type="pres">
      <dgm:prSet presAssocID="{1E5C4842-2852-490F-8FFA-3EE78AD0780D}" presName="node" presStyleLbl="node1" presStyleIdx="1" presStyleCnt="2">
        <dgm:presLayoutVars>
          <dgm:bulletEnabled val="1"/>
        </dgm:presLayoutVars>
      </dgm:prSet>
      <dgm:spPr/>
    </dgm:pt>
  </dgm:ptLst>
  <dgm:cxnLst>
    <dgm:cxn modelId="{CC398508-8136-4AC5-B41A-8CD4C4D5E3AC}" type="presOf" srcId="{1E5C4842-2852-490F-8FFA-3EE78AD0780D}" destId="{3C79693E-2976-4D4A-8C2B-99593EDF2405}" srcOrd="0" destOrd="0" presId="urn:microsoft.com/office/officeart/2005/8/layout/default"/>
    <dgm:cxn modelId="{A1412C18-DDE3-486C-A6FB-7D5A7269454C}" srcId="{C510F0B5-9518-498E-9A1F-7D64266A8F32}" destId="{2EA04762-B9CD-4FE8-B9F6-F7BE7CC9EF02}" srcOrd="0" destOrd="0" parTransId="{8D164ADD-CDCF-4310-A927-0E756A07F68A}" sibTransId="{BFC9ED8F-7606-43D3-8CE1-44B1329849A4}"/>
    <dgm:cxn modelId="{A28C9269-56BF-4FA9-8ACA-1D2125EEE2E0}" srcId="{C510F0B5-9518-498E-9A1F-7D64266A8F32}" destId="{1E5C4842-2852-490F-8FFA-3EE78AD0780D}" srcOrd="1" destOrd="0" parTransId="{F2FC7213-FCBB-4595-8911-C36182DC6BBF}" sibTransId="{9207BEB3-C4A7-4B80-834F-A926CD0CD066}"/>
    <dgm:cxn modelId="{1488EDDF-4083-43D2-9193-8E4ADB13D893}" type="presOf" srcId="{C510F0B5-9518-498E-9A1F-7D64266A8F32}" destId="{57A48AAA-498A-4229-B6B9-16430B2FD7C5}" srcOrd="0" destOrd="0" presId="urn:microsoft.com/office/officeart/2005/8/layout/default"/>
    <dgm:cxn modelId="{078FD0EC-B771-436E-81CF-270D6F6B075A}" type="presOf" srcId="{2EA04762-B9CD-4FE8-B9F6-F7BE7CC9EF02}" destId="{02D39993-21DA-4A7D-803B-967FBBDD488A}" srcOrd="0" destOrd="0" presId="urn:microsoft.com/office/officeart/2005/8/layout/default"/>
    <dgm:cxn modelId="{0D2C6609-1978-465A-AD40-51035D1A06D4}" type="presParOf" srcId="{57A48AAA-498A-4229-B6B9-16430B2FD7C5}" destId="{02D39993-21DA-4A7D-803B-967FBBDD488A}" srcOrd="0" destOrd="0" presId="urn:microsoft.com/office/officeart/2005/8/layout/default"/>
    <dgm:cxn modelId="{C5EDF241-AA55-4AAC-B856-13C2E7C042F0}" type="presParOf" srcId="{57A48AAA-498A-4229-B6B9-16430B2FD7C5}" destId="{B1E40797-3B6E-4632-86B5-18A566A000C8}" srcOrd="1" destOrd="0" presId="urn:microsoft.com/office/officeart/2005/8/layout/default"/>
    <dgm:cxn modelId="{6D9DAF83-D22E-466C-BEB1-8155E689912D}" type="presParOf" srcId="{57A48AAA-498A-4229-B6B9-16430B2FD7C5}" destId="{3C79693E-2976-4D4A-8C2B-99593EDF240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4B01EFD-B950-4D8F-B17E-D75C9A22386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9174FBE-9BED-42B7-A4E8-0DCEDDA8D7A6}">
      <dgm:prSet phldrT="[Text]"/>
      <dgm:spPr/>
      <dgm:t>
        <a:bodyPr/>
        <a:lstStyle/>
        <a:p>
          <a:pPr>
            <a:buSzPts val="1000"/>
            <a:buFont typeface="Wingdings" panose="05000000000000000000" pitchFamily="2" charset="2"/>
            <a:buChar char=""/>
          </a:pPr>
          <a:r>
            <a:rPr lang="en-PH" b="0" dirty="0"/>
            <a:t>Communication</a:t>
          </a:r>
          <a:endParaRPr lang="en-AU" b="0" dirty="0"/>
        </a:p>
      </dgm:t>
    </dgm:pt>
    <dgm:pt modelId="{A6A0EE0C-A799-4962-A7F5-9C42C4669173}" type="parTrans" cxnId="{D4F4BBFE-7D01-4E81-968D-B3B0C1A1A9FB}">
      <dgm:prSet/>
      <dgm:spPr/>
      <dgm:t>
        <a:bodyPr/>
        <a:lstStyle/>
        <a:p>
          <a:endParaRPr lang="en-AU"/>
        </a:p>
      </dgm:t>
    </dgm:pt>
    <dgm:pt modelId="{42365CEC-98F8-4605-B156-7331B8CFE277}" type="sibTrans" cxnId="{D4F4BBFE-7D01-4E81-968D-B3B0C1A1A9FB}">
      <dgm:prSet/>
      <dgm:spPr/>
      <dgm:t>
        <a:bodyPr/>
        <a:lstStyle/>
        <a:p>
          <a:endParaRPr lang="en-AU"/>
        </a:p>
      </dgm:t>
    </dgm:pt>
    <dgm:pt modelId="{F6E5EBE0-8A2C-4D14-B722-76A83A84947D}">
      <dgm:prSet phldrT="[Text]"/>
      <dgm:spPr/>
      <dgm:t>
        <a:bodyPr/>
        <a:lstStyle/>
        <a:p>
          <a:pPr>
            <a:buSzPts val="1000"/>
            <a:buFont typeface="Wingdings" panose="05000000000000000000" pitchFamily="2" charset="2"/>
            <a:buChar char=""/>
          </a:pPr>
          <a:r>
            <a:rPr lang="en-PH" b="0" dirty="0"/>
            <a:t>Personal disclosure</a:t>
          </a:r>
          <a:endParaRPr lang="en-AU" b="0" dirty="0"/>
        </a:p>
      </dgm:t>
    </dgm:pt>
    <dgm:pt modelId="{B103E50C-A01D-48E2-B2A2-EBD056B0A091}" type="parTrans" cxnId="{B95EC67D-A5C3-45F1-85FE-217D21BB68DA}">
      <dgm:prSet/>
      <dgm:spPr/>
      <dgm:t>
        <a:bodyPr/>
        <a:lstStyle/>
        <a:p>
          <a:endParaRPr lang="en-AU"/>
        </a:p>
      </dgm:t>
    </dgm:pt>
    <dgm:pt modelId="{87E8BDD9-63A2-4F5D-AD1A-2200C9E5D014}" type="sibTrans" cxnId="{B95EC67D-A5C3-45F1-85FE-217D21BB68DA}">
      <dgm:prSet/>
      <dgm:spPr/>
      <dgm:t>
        <a:bodyPr/>
        <a:lstStyle/>
        <a:p>
          <a:endParaRPr lang="en-AU"/>
        </a:p>
      </dgm:t>
    </dgm:pt>
    <dgm:pt modelId="{F8FAD760-9BD0-404C-8A38-0EAD41F579B8}">
      <dgm:prSet phldrT="[Text]"/>
      <dgm:spPr/>
      <dgm:t>
        <a:bodyPr/>
        <a:lstStyle/>
        <a:p>
          <a:pPr>
            <a:buSzPts val="1000"/>
            <a:buFont typeface="Wingdings" panose="05000000000000000000" pitchFamily="2" charset="2"/>
            <a:buChar char=""/>
          </a:pPr>
          <a:r>
            <a:rPr lang="en-PH" b="0" dirty="0"/>
            <a:t>Physical contact</a:t>
          </a:r>
          <a:endParaRPr lang="en-AU" b="0" dirty="0"/>
        </a:p>
      </dgm:t>
    </dgm:pt>
    <dgm:pt modelId="{CB3D36F7-66C7-4D77-8DF0-DA40C102C445}" type="parTrans" cxnId="{4020D907-0A78-4E43-AE1F-77F5E86A5AC9}">
      <dgm:prSet/>
      <dgm:spPr/>
      <dgm:t>
        <a:bodyPr/>
        <a:lstStyle/>
        <a:p>
          <a:endParaRPr lang="en-AU"/>
        </a:p>
      </dgm:t>
    </dgm:pt>
    <dgm:pt modelId="{BEC9B7B6-B909-4A78-941E-9C332D90BD26}" type="sibTrans" cxnId="{4020D907-0A78-4E43-AE1F-77F5E86A5AC9}">
      <dgm:prSet/>
      <dgm:spPr/>
      <dgm:t>
        <a:bodyPr/>
        <a:lstStyle/>
        <a:p>
          <a:endParaRPr lang="en-AU"/>
        </a:p>
      </dgm:t>
    </dgm:pt>
    <dgm:pt modelId="{24E428CA-E21D-49DA-894A-DBB45EAF9971}">
      <dgm:prSet phldrT="[Text]"/>
      <dgm:spPr/>
      <dgm:t>
        <a:bodyPr/>
        <a:lstStyle/>
        <a:p>
          <a:pPr>
            <a:buSzPts val="1000"/>
            <a:buFont typeface="Wingdings" panose="05000000000000000000" pitchFamily="2" charset="2"/>
            <a:buChar char=""/>
          </a:pPr>
          <a:r>
            <a:rPr lang="en-PH" b="0" dirty="0" err="1"/>
            <a:t>Socialising</a:t>
          </a:r>
          <a:r>
            <a:rPr lang="en-PH" b="0" dirty="0"/>
            <a:t> outside the work setting</a:t>
          </a:r>
          <a:endParaRPr lang="en-AU" b="0" dirty="0"/>
        </a:p>
      </dgm:t>
    </dgm:pt>
    <dgm:pt modelId="{6157B65F-BD9F-4158-A60C-87CFE1FEC436}" type="parTrans" cxnId="{2DAF5D78-666A-469B-AAE5-91976FA31CDF}">
      <dgm:prSet/>
      <dgm:spPr/>
      <dgm:t>
        <a:bodyPr/>
        <a:lstStyle/>
        <a:p>
          <a:endParaRPr lang="en-AU"/>
        </a:p>
      </dgm:t>
    </dgm:pt>
    <dgm:pt modelId="{5F6FC709-1909-4E15-B5C4-D3D140E10491}" type="sibTrans" cxnId="{2DAF5D78-666A-469B-AAE5-91976FA31CDF}">
      <dgm:prSet/>
      <dgm:spPr/>
      <dgm:t>
        <a:bodyPr/>
        <a:lstStyle/>
        <a:p>
          <a:endParaRPr lang="en-AU"/>
        </a:p>
      </dgm:t>
    </dgm:pt>
    <dgm:pt modelId="{099F1A35-23B5-4324-BBD5-79BA4E6EB41B}">
      <dgm:prSet phldrT="[Text]"/>
      <dgm:spPr/>
      <dgm:t>
        <a:bodyPr/>
        <a:lstStyle/>
        <a:p>
          <a:r>
            <a:rPr lang="en-PH" b="0" dirty="0"/>
            <a:t>Giving and receiving gifts</a:t>
          </a:r>
          <a:endParaRPr lang="en-AU" b="0" dirty="0"/>
        </a:p>
      </dgm:t>
    </dgm:pt>
    <dgm:pt modelId="{22047906-1DF7-48FD-B664-014BDC49F32F}" type="parTrans" cxnId="{16E0831C-B925-47AB-81DE-8BDC1E1A8B25}">
      <dgm:prSet/>
      <dgm:spPr/>
      <dgm:t>
        <a:bodyPr/>
        <a:lstStyle/>
        <a:p>
          <a:endParaRPr lang="en-AU"/>
        </a:p>
      </dgm:t>
    </dgm:pt>
    <dgm:pt modelId="{2E3F30B8-9A31-4EF5-96F0-2BD7DB9DA3DB}" type="sibTrans" cxnId="{16E0831C-B925-47AB-81DE-8BDC1E1A8B25}">
      <dgm:prSet/>
      <dgm:spPr/>
      <dgm:t>
        <a:bodyPr/>
        <a:lstStyle/>
        <a:p>
          <a:endParaRPr lang="en-AU"/>
        </a:p>
      </dgm:t>
    </dgm:pt>
    <dgm:pt modelId="{9BFFF611-00FA-4526-BA80-5591C25F236E}">
      <dgm:prSet phldrT="[Text]"/>
      <dgm:spPr/>
      <dgm:t>
        <a:bodyPr/>
        <a:lstStyle/>
        <a:p>
          <a:pPr>
            <a:buSzPts val="1000"/>
            <a:buFont typeface="Wingdings" panose="05000000000000000000" pitchFamily="2" charset="2"/>
            <a:buChar char=""/>
          </a:pPr>
          <a:r>
            <a:rPr lang="en-PH" b="0" dirty="0"/>
            <a:t>Privacy</a:t>
          </a:r>
          <a:endParaRPr lang="en-AU" b="0" dirty="0"/>
        </a:p>
      </dgm:t>
    </dgm:pt>
    <dgm:pt modelId="{74042CA6-9373-4DD2-9907-F00685AC5661}" type="parTrans" cxnId="{0DC71204-DDD2-4FF1-9370-9DDAD0276CFA}">
      <dgm:prSet/>
      <dgm:spPr/>
      <dgm:t>
        <a:bodyPr/>
        <a:lstStyle/>
        <a:p>
          <a:endParaRPr lang="en-AU"/>
        </a:p>
      </dgm:t>
    </dgm:pt>
    <dgm:pt modelId="{A157182F-AE3F-4D03-ADE3-B85DB7063C28}" type="sibTrans" cxnId="{0DC71204-DDD2-4FF1-9370-9DDAD0276CFA}">
      <dgm:prSet/>
      <dgm:spPr/>
      <dgm:t>
        <a:bodyPr/>
        <a:lstStyle/>
        <a:p>
          <a:endParaRPr lang="en-AU"/>
        </a:p>
      </dgm:t>
    </dgm:pt>
    <dgm:pt modelId="{F8653D21-F4F1-463E-8C94-5A6F5A731898}" type="pres">
      <dgm:prSet presAssocID="{A4B01EFD-B950-4D8F-B17E-D75C9A223865}" presName="diagram" presStyleCnt="0">
        <dgm:presLayoutVars>
          <dgm:dir/>
          <dgm:resizeHandles val="exact"/>
        </dgm:presLayoutVars>
      </dgm:prSet>
      <dgm:spPr/>
    </dgm:pt>
    <dgm:pt modelId="{84B711D6-7C97-47DA-B6FF-D161E56FEE4D}" type="pres">
      <dgm:prSet presAssocID="{19174FBE-9BED-42B7-A4E8-0DCEDDA8D7A6}" presName="node" presStyleLbl="node1" presStyleIdx="0" presStyleCnt="6">
        <dgm:presLayoutVars>
          <dgm:bulletEnabled val="1"/>
        </dgm:presLayoutVars>
      </dgm:prSet>
      <dgm:spPr/>
    </dgm:pt>
    <dgm:pt modelId="{12F5A73E-CAFA-4A98-8614-A5B8ACEACB19}" type="pres">
      <dgm:prSet presAssocID="{42365CEC-98F8-4605-B156-7331B8CFE277}" presName="sibTrans" presStyleCnt="0"/>
      <dgm:spPr/>
    </dgm:pt>
    <dgm:pt modelId="{A13829AF-8273-47BD-8D09-E1A3FB7171D8}" type="pres">
      <dgm:prSet presAssocID="{F6E5EBE0-8A2C-4D14-B722-76A83A84947D}" presName="node" presStyleLbl="node1" presStyleIdx="1" presStyleCnt="6">
        <dgm:presLayoutVars>
          <dgm:bulletEnabled val="1"/>
        </dgm:presLayoutVars>
      </dgm:prSet>
      <dgm:spPr/>
    </dgm:pt>
    <dgm:pt modelId="{60B879D7-4071-4E07-8735-DC090C96ACB7}" type="pres">
      <dgm:prSet presAssocID="{87E8BDD9-63A2-4F5D-AD1A-2200C9E5D014}" presName="sibTrans" presStyleCnt="0"/>
      <dgm:spPr/>
    </dgm:pt>
    <dgm:pt modelId="{5491969E-BC97-4A3E-B99B-2E95927A0E81}" type="pres">
      <dgm:prSet presAssocID="{F8FAD760-9BD0-404C-8A38-0EAD41F579B8}" presName="node" presStyleLbl="node1" presStyleIdx="2" presStyleCnt="6">
        <dgm:presLayoutVars>
          <dgm:bulletEnabled val="1"/>
        </dgm:presLayoutVars>
      </dgm:prSet>
      <dgm:spPr/>
    </dgm:pt>
    <dgm:pt modelId="{6592982F-0253-40E6-8FD1-3E6CCBFF4126}" type="pres">
      <dgm:prSet presAssocID="{BEC9B7B6-B909-4A78-941E-9C332D90BD26}" presName="sibTrans" presStyleCnt="0"/>
      <dgm:spPr/>
    </dgm:pt>
    <dgm:pt modelId="{C5D5716F-5ACB-4FE0-9AAD-97821DBE2896}" type="pres">
      <dgm:prSet presAssocID="{24E428CA-E21D-49DA-894A-DBB45EAF9971}" presName="node" presStyleLbl="node1" presStyleIdx="3" presStyleCnt="6">
        <dgm:presLayoutVars>
          <dgm:bulletEnabled val="1"/>
        </dgm:presLayoutVars>
      </dgm:prSet>
      <dgm:spPr/>
    </dgm:pt>
    <dgm:pt modelId="{1E1B4D51-AFB5-48AC-B7C4-C08AEF94074C}" type="pres">
      <dgm:prSet presAssocID="{5F6FC709-1909-4E15-B5C4-D3D140E10491}" presName="sibTrans" presStyleCnt="0"/>
      <dgm:spPr/>
    </dgm:pt>
    <dgm:pt modelId="{4B6B1B8E-150F-41F1-885C-16EACA2E8896}" type="pres">
      <dgm:prSet presAssocID="{099F1A35-23B5-4324-BBD5-79BA4E6EB41B}" presName="node" presStyleLbl="node1" presStyleIdx="4" presStyleCnt="6">
        <dgm:presLayoutVars>
          <dgm:bulletEnabled val="1"/>
        </dgm:presLayoutVars>
      </dgm:prSet>
      <dgm:spPr/>
    </dgm:pt>
    <dgm:pt modelId="{A80993CC-335E-4B59-98F4-0EF5800AEB66}" type="pres">
      <dgm:prSet presAssocID="{2E3F30B8-9A31-4EF5-96F0-2BD7DB9DA3DB}" presName="sibTrans" presStyleCnt="0"/>
      <dgm:spPr/>
    </dgm:pt>
    <dgm:pt modelId="{E39A99D3-8620-4D48-8503-D8720EE0E447}" type="pres">
      <dgm:prSet presAssocID="{9BFFF611-00FA-4526-BA80-5591C25F236E}" presName="node" presStyleLbl="node1" presStyleIdx="5" presStyleCnt="6">
        <dgm:presLayoutVars>
          <dgm:bulletEnabled val="1"/>
        </dgm:presLayoutVars>
      </dgm:prSet>
      <dgm:spPr/>
    </dgm:pt>
  </dgm:ptLst>
  <dgm:cxnLst>
    <dgm:cxn modelId="{0DC71204-DDD2-4FF1-9370-9DDAD0276CFA}" srcId="{A4B01EFD-B950-4D8F-B17E-D75C9A223865}" destId="{9BFFF611-00FA-4526-BA80-5591C25F236E}" srcOrd="5" destOrd="0" parTransId="{74042CA6-9373-4DD2-9907-F00685AC5661}" sibTransId="{A157182F-AE3F-4D03-ADE3-B85DB7063C28}"/>
    <dgm:cxn modelId="{4020D907-0A78-4E43-AE1F-77F5E86A5AC9}" srcId="{A4B01EFD-B950-4D8F-B17E-D75C9A223865}" destId="{F8FAD760-9BD0-404C-8A38-0EAD41F579B8}" srcOrd="2" destOrd="0" parTransId="{CB3D36F7-66C7-4D77-8DF0-DA40C102C445}" sibTransId="{BEC9B7B6-B909-4A78-941E-9C332D90BD26}"/>
    <dgm:cxn modelId="{06ABA40B-81A0-49E9-93B9-3039E9523B64}" type="presOf" srcId="{19174FBE-9BED-42B7-A4E8-0DCEDDA8D7A6}" destId="{84B711D6-7C97-47DA-B6FF-D161E56FEE4D}" srcOrd="0" destOrd="0" presId="urn:microsoft.com/office/officeart/2005/8/layout/default"/>
    <dgm:cxn modelId="{16E0831C-B925-47AB-81DE-8BDC1E1A8B25}" srcId="{A4B01EFD-B950-4D8F-B17E-D75C9A223865}" destId="{099F1A35-23B5-4324-BBD5-79BA4E6EB41B}" srcOrd="4" destOrd="0" parTransId="{22047906-1DF7-48FD-B664-014BDC49F32F}" sibTransId="{2E3F30B8-9A31-4EF5-96F0-2BD7DB9DA3DB}"/>
    <dgm:cxn modelId="{1A02D161-C7AD-419D-B7F8-059C4BF71D7F}" type="presOf" srcId="{099F1A35-23B5-4324-BBD5-79BA4E6EB41B}" destId="{4B6B1B8E-150F-41F1-885C-16EACA2E8896}" srcOrd="0" destOrd="0" presId="urn:microsoft.com/office/officeart/2005/8/layout/default"/>
    <dgm:cxn modelId="{2DAF5D78-666A-469B-AAE5-91976FA31CDF}" srcId="{A4B01EFD-B950-4D8F-B17E-D75C9A223865}" destId="{24E428CA-E21D-49DA-894A-DBB45EAF9971}" srcOrd="3" destOrd="0" parTransId="{6157B65F-BD9F-4158-A60C-87CFE1FEC436}" sibTransId="{5F6FC709-1909-4E15-B5C4-D3D140E10491}"/>
    <dgm:cxn modelId="{B95EC67D-A5C3-45F1-85FE-217D21BB68DA}" srcId="{A4B01EFD-B950-4D8F-B17E-D75C9A223865}" destId="{F6E5EBE0-8A2C-4D14-B722-76A83A84947D}" srcOrd="1" destOrd="0" parTransId="{B103E50C-A01D-48E2-B2A2-EBD056B0A091}" sibTransId="{87E8BDD9-63A2-4F5D-AD1A-2200C9E5D014}"/>
    <dgm:cxn modelId="{F0F8DF87-7B8D-449D-8F00-F520103B6804}" type="presOf" srcId="{24E428CA-E21D-49DA-894A-DBB45EAF9971}" destId="{C5D5716F-5ACB-4FE0-9AAD-97821DBE2896}" srcOrd="0" destOrd="0" presId="urn:microsoft.com/office/officeart/2005/8/layout/default"/>
    <dgm:cxn modelId="{6BA9538B-2980-4409-8E38-BF911B37DCAF}" type="presOf" srcId="{F8FAD760-9BD0-404C-8A38-0EAD41F579B8}" destId="{5491969E-BC97-4A3E-B99B-2E95927A0E81}" srcOrd="0" destOrd="0" presId="urn:microsoft.com/office/officeart/2005/8/layout/default"/>
    <dgm:cxn modelId="{15FF9AA2-7690-485D-B9F6-27D7C4BAC975}" type="presOf" srcId="{A4B01EFD-B950-4D8F-B17E-D75C9A223865}" destId="{F8653D21-F4F1-463E-8C94-5A6F5A731898}" srcOrd="0" destOrd="0" presId="urn:microsoft.com/office/officeart/2005/8/layout/default"/>
    <dgm:cxn modelId="{48E185BE-3E12-4C2F-8DB6-C872E78EC800}" type="presOf" srcId="{9BFFF611-00FA-4526-BA80-5591C25F236E}" destId="{E39A99D3-8620-4D48-8503-D8720EE0E447}" srcOrd="0" destOrd="0" presId="urn:microsoft.com/office/officeart/2005/8/layout/default"/>
    <dgm:cxn modelId="{6146A5BF-8E5D-4065-911E-C94E905FBEBE}" type="presOf" srcId="{F6E5EBE0-8A2C-4D14-B722-76A83A84947D}" destId="{A13829AF-8273-47BD-8D09-E1A3FB7171D8}" srcOrd="0" destOrd="0" presId="urn:microsoft.com/office/officeart/2005/8/layout/default"/>
    <dgm:cxn modelId="{D4F4BBFE-7D01-4E81-968D-B3B0C1A1A9FB}" srcId="{A4B01EFD-B950-4D8F-B17E-D75C9A223865}" destId="{19174FBE-9BED-42B7-A4E8-0DCEDDA8D7A6}" srcOrd="0" destOrd="0" parTransId="{A6A0EE0C-A799-4962-A7F5-9C42C4669173}" sibTransId="{42365CEC-98F8-4605-B156-7331B8CFE277}"/>
    <dgm:cxn modelId="{858379E2-AE9D-43A1-AFDE-5963BB2A4D27}" type="presParOf" srcId="{F8653D21-F4F1-463E-8C94-5A6F5A731898}" destId="{84B711D6-7C97-47DA-B6FF-D161E56FEE4D}" srcOrd="0" destOrd="0" presId="urn:microsoft.com/office/officeart/2005/8/layout/default"/>
    <dgm:cxn modelId="{72A574CD-4202-420D-A294-8CE78543D051}" type="presParOf" srcId="{F8653D21-F4F1-463E-8C94-5A6F5A731898}" destId="{12F5A73E-CAFA-4A98-8614-A5B8ACEACB19}" srcOrd="1" destOrd="0" presId="urn:microsoft.com/office/officeart/2005/8/layout/default"/>
    <dgm:cxn modelId="{64ECF6EC-357F-4A9E-AD55-1C9A799AB963}" type="presParOf" srcId="{F8653D21-F4F1-463E-8C94-5A6F5A731898}" destId="{A13829AF-8273-47BD-8D09-E1A3FB7171D8}" srcOrd="2" destOrd="0" presId="urn:microsoft.com/office/officeart/2005/8/layout/default"/>
    <dgm:cxn modelId="{A47CA3E3-FE76-4FEB-84AB-0E2ECED199D7}" type="presParOf" srcId="{F8653D21-F4F1-463E-8C94-5A6F5A731898}" destId="{60B879D7-4071-4E07-8735-DC090C96ACB7}" srcOrd="3" destOrd="0" presId="urn:microsoft.com/office/officeart/2005/8/layout/default"/>
    <dgm:cxn modelId="{AE658FC4-A21A-4E4B-9088-0F4B6CEAEF7C}" type="presParOf" srcId="{F8653D21-F4F1-463E-8C94-5A6F5A731898}" destId="{5491969E-BC97-4A3E-B99B-2E95927A0E81}" srcOrd="4" destOrd="0" presId="urn:microsoft.com/office/officeart/2005/8/layout/default"/>
    <dgm:cxn modelId="{E41F0CCB-E532-4061-91A2-DB822BE5EAEC}" type="presParOf" srcId="{F8653D21-F4F1-463E-8C94-5A6F5A731898}" destId="{6592982F-0253-40E6-8FD1-3E6CCBFF4126}" srcOrd="5" destOrd="0" presId="urn:microsoft.com/office/officeart/2005/8/layout/default"/>
    <dgm:cxn modelId="{AAFE5720-D7C3-4858-8860-301569BB23C0}" type="presParOf" srcId="{F8653D21-F4F1-463E-8C94-5A6F5A731898}" destId="{C5D5716F-5ACB-4FE0-9AAD-97821DBE2896}" srcOrd="6" destOrd="0" presId="urn:microsoft.com/office/officeart/2005/8/layout/default"/>
    <dgm:cxn modelId="{AAB0401F-A091-465D-8E13-03D618D693F8}" type="presParOf" srcId="{F8653D21-F4F1-463E-8C94-5A6F5A731898}" destId="{1E1B4D51-AFB5-48AC-B7C4-C08AEF94074C}" srcOrd="7" destOrd="0" presId="urn:microsoft.com/office/officeart/2005/8/layout/default"/>
    <dgm:cxn modelId="{94A8866C-AADA-4780-9507-31FC9765D964}" type="presParOf" srcId="{F8653D21-F4F1-463E-8C94-5A6F5A731898}" destId="{4B6B1B8E-150F-41F1-885C-16EACA2E8896}" srcOrd="8" destOrd="0" presId="urn:microsoft.com/office/officeart/2005/8/layout/default"/>
    <dgm:cxn modelId="{44E6C55C-B9DF-4FBF-AFAA-9831D4A9CF4E}" type="presParOf" srcId="{F8653D21-F4F1-463E-8C94-5A6F5A731898}" destId="{A80993CC-335E-4B59-98F4-0EF5800AEB66}" srcOrd="9" destOrd="0" presId="urn:microsoft.com/office/officeart/2005/8/layout/default"/>
    <dgm:cxn modelId="{910CCF3F-D90A-425D-AB63-E040AA28D76F}" type="presParOf" srcId="{F8653D21-F4F1-463E-8C94-5A6F5A731898}" destId="{E39A99D3-8620-4D48-8503-D8720EE0E44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63E5DC1-E371-468D-BC99-474C1BAD0C1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4FF56D86-D05A-4148-AD17-8AC39CDAD0E1}">
      <dgm:prSet phldrT="[Text]" custT="1"/>
      <dgm:spPr/>
      <dgm:t>
        <a:bodyPr/>
        <a:lstStyle/>
        <a:p>
          <a:r>
            <a:rPr lang="en-PH" sz="1800" dirty="0"/>
            <a:t>Ethical Principles</a:t>
          </a:r>
        </a:p>
      </dgm:t>
    </dgm:pt>
    <dgm:pt modelId="{350931A8-C2DE-49A0-AB3F-E672A36AE679}" type="parTrans" cxnId="{AF5A3945-0B7C-4D19-8443-5B5666404D58}">
      <dgm:prSet/>
      <dgm:spPr/>
      <dgm:t>
        <a:bodyPr/>
        <a:lstStyle/>
        <a:p>
          <a:endParaRPr lang="en-PH"/>
        </a:p>
      </dgm:t>
    </dgm:pt>
    <dgm:pt modelId="{680346FB-405B-4C86-9BB3-32ECCE9E7CEA}" type="sibTrans" cxnId="{AF5A3945-0B7C-4D19-8443-5B5666404D58}">
      <dgm:prSet/>
      <dgm:spPr/>
      <dgm:t>
        <a:bodyPr/>
        <a:lstStyle/>
        <a:p>
          <a:endParaRPr lang="en-PH"/>
        </a:p>
      </dgm:t>
    </dgm:pt>
    <dgm:pt modelId="{E027635D-6223-415B-9D86-8D549FA36B26}">
      <dgm:prSet phldrT="[Text]" custT="1"/>
      <dgm:spPr/>
      <dgm:t>
        <a:bodyPr/>
        <a:lstStyle/>
        <a:p>
          <a:r>
            <a:rPr lang="en-PH" sz="1800" dirty="0">
              <a:solidFill>
                <a:schemeClr val="tx1">
                  <a:lumMod val="75000"/>
                  <a:lumOff val="25000"/>
                </a:schemeClr>
              </a:solidFill>
            </a:rPr>
            <a:t>Universal moral principles that apply to general contexts</a:t>
          </a:r>
        </a:p>
      </dgm:t>
    </dgm:pt>
    <dgm:pt modelId="{E8CD3B69-6E37-47B0-BD1E-BAC4A36DFC49}" type="parTrans" cxnId="{06FA1886-8276-4FE7-8374-99459306E73C}">
      <dgm:prSet/>
      <dgm:spPr/>
      <dgm:t>
        <a:bodyPr/>
        <a:lstStyle/>
        <a:p>
          <a:endParaRPr lang="en-PH"/>
        </a:p>
      </dgm:t>
    </dgm:pt>
    <dgm:pt modelId="{42E12123-C4D3-4263-A0D5-72F9B8DE610B}" type="sibTrans" cxnId="{06FA1886-8276-4FE7-8374-99459306E73C}">
      <dgm:prSet/>
      <dgm:spPr/>
      <dgm:t>
        <a:bodyPr/>
        <a:lstStyle/>
        <a:p>
          <a:endParaRPr lang="en-PH"/>
        </a:p>
      </dgm:t>
    </dgm:pt>
    <dgm:pt modelId="{03DCF805-5F50-4DD5-8411-1BB59C3AD9D9}">
      <dgm:prSet phldrT="[Text]" custT="1"/>
      <dgm:spPr/>
      <dgm:t>
        <a:bodyPr/>
        <a:lstStyle/>
        <a:p>
          <a:r>
            <a:rPr lang="en-PH" sz="1800" dirty="0" err="1"/>
            <a:t>Organisational</a:t>
          </a:r>
          <a:r>
            <a:rPr lang="en-PH" sz="1800" dirty="0"/>
            <a:t> Values, Mission and Vision</a:t>
          </a:r>
        </a:p>
      </dgm:t>
    </dgm:pt>
    <dgm:pt modelId="{EF138A38-8B44-4EC4-AEB1-2B4F34408998}" type="parTrans" cxnId="{44A34E34-B9D6-4AF3-944D-DADEBACA4B4D}">
      <dgm:prSet/>
      <dgm:spPr/>
      <dgm:t>
        <a:bodyPr/>
        <a:lstStyle/>
        <a:p>
          <a:endParaRPr lang="en-PH"/>
        </a:p>
      </dgm:t>
    </dgm:pt>
    <dgm:pt modelId="{66B2378E-B65D-46CB-82C6-DE206A4C80E3}" type="sibTrans" cxnId="{44A34E34-B9D6-4AF3-944D-DADEBACA4B4D}">
      <dgm:prSet/>
      <dgm:spPr/>
      <dgm:t>
        <a:bodyPr/>
        <a:lstStyle/>
        <a:p>
          <a:endParaRPr lang="en-PH"/>
        </a:p>
      </dgm:t>
    </dgm:pt>
    <dgm:pt modelId="{8A0B8458-E5E2-438B-89BD-3209F5376086}">
      <dgm:prSet phldrT="[Text]" custT="1"/>
      <dgm:spPr/>
      <dgm:t>
        <a:bodyPr/>
        <a:lstStyle/>
        <a:p>
          <a:r>
            <a:rPr lang="en-PH" sz="1800" dirty="0">
              <a:solidFill>
                <a:schemeClr val="tx1">
                  <a:lumMod val="75000"/>
                  <a:lumOff val="25000"/>
                </a:schemeClr>
              </a:solidFill>
            </a:rPr>
            <a:t>Ethical standards that apply to the </a:t>
          </a:r>
          <a:r>
            <a:rPr lang="en-PH" sz="1800" dirty="0" err="1">
              <a:solidFill>
                <a:schemeClr val="tx1">
                  <a:lumMod val="75000"/>
                  <a:lumOff val="25000"/>
                </a:schemeClr>
              </a:solidFill>
            </a:rPr>
            <a:t>organisation</a:t>
          </a:r>
          <a:r>
            <a:rPr lang="en-PH" sz="1800" dirty="0">
              <a:solidFill>
                <a:schemeClr val="tx1">
                  <a:lumMod val="75000"/>
                  <a:lumOff val="25000"/>
                </a:schemeClr>
              </a:solidFill>
            </a:rPr>
            <a:t> and guide policies</a:t>
          </a:r>
        </a:p>
      </dgm:t>
    </dgm:pt>
    <dgm:pt modelId="{E244BCE8-DF53-4D41-B56F-75E0FEECBA7C}" type="parTrans" cxnId="{30301E4F-FAD1-476E-A10C-0581083B5E91}">
      <dgm:prSet/>
      <dgm:spPr/>
      <dgm:t>
        <a:bodyPr/>
        <a:lstStyle/>
        <a:p>
          <a:endParaRPr lang="en-PH"/>
        </a:p>
      </dgm:t>
    </dgm:pt>
    <dgm:pt modelId="{EDE42959-4464-4F3E-AB41-2A89323E6CB1}" type="sibTrans" cxnId="{30301E4F-FAD1-476E-A10C-0581083B5E91}">
      <dgm:prSet/>
      <dgm:spPr/>
      <dgm:t>
        <a:bodyPr/>
        <a:lstStyle/>
        <a:p>
          <a:endParaRPr lang="en-PH"/>
        </a:p>
      </dgm:t>
    </dgm:pt>
    <dgm:pt modelId="{E6E78146-5649-45E5-9EA2-FEE21A8A6D78}">
      <dgm:prSet phldrT="[Text]" custT="1"/>
      <dgm:spPr/>
      <dgm:t>
        <a:bodyPr/>
        <a:lstStyle/>
        <a:p>
          <a:r>
            <a:rPr lang="en-PH" sz="1800" dirty="0"/>
            <a:t>Policies and Procedures</a:t>
          </a:r>
        </a:p>
      </dgm:t>
    </dgm:pt>
    <dgm:pt modelId="{8588C5D1-FCD6-40A1-A9F4-8CDCDACFEA32}" type="parTrans" cxnId="{29EBA4FE-9ADE-4B27-BEC0-56798282CF4B}">
      <dgm:prSet/>
      <dgm:spPr/>
      <dgm:t>
        <a:bodyPr/>
        <a:lstStyle/>
        <a:p>
          <a:endParaRPr lang="en-PH"/>
        </a:p>
      </dgm:t>
    </dgm:pt>
    <dgm:pt modelId="{D0275D87-922D-4511-A491-7F75FC57EB19}" type="sibTrans" cxnId="{29EBA4FE-9ADE-4B27-BEC0-56798282CF4B}">
      <dgm:prSet/>
      <dgm:spPr/>
      <dgm:t>
        <a:bodyPr/>
        <a:lstStyle/>
        <a:p>
          <a:endParaRPr lang="en-PH"/>
        </a:p>
      </dgm:t>
    </dgm:pt>
    <dgm:pt modelId="{5662BC05-DF88-4354-8024-C87059C99CA9}">
      <dgm:prSet phldrT="[Text]" custT="1"/>
      <dgm:spPr/>
      <dgm:t>
        <a:bodyPr/>
        <a:lstStyle/>
        <a:p>
          <a:r>
            <a:rPr lang="en-PH" sz="1800" dirty="0">
              <a:solidFill>
                <a:schemeClr val="tx1">
                  <a:lumMod val="75000"/>
                  <a:lumOff val="25000"/>
                </a:schemeClr>
              </a:solidFill>
            </a:rPr>
            <a:t>Specific guidelines to follow in the workplace</a:t>
          </a:r>
        </a:p>
      </dgm:t>
    </dgm:pt>
    <dgm:pt modelId="{8AF1FE2E-97A6-4C50-B48E-B027A892AED0}" type="parTrans" cxnId="{5F2F0955-3629-4D2E-968A-41D2D715FDD5}">
      <dgm:prSet/>
      <dgm:spPr/>
      <dgm:t>
        <a:bodyPr/>
        <a:lstStyle/>
        <a:p>
          <a:endParaRPr lang="en-PH"/>
        </a:p>
      </dgm:t>
    </dgm:pt>
    <dgm:pt modelId="{B506831B-3C6B-47D1-8C0E-C13B1486AC7A}" type="sibTrans" cxnId="{5F2F0955-3629-4D2E-968A-41D2D715FDD5}">
      <dgm:prSet/>
      <dgm:spPr/>
      <dgm:t>
        <a:bodyPr/>
        <a:lstStyle/>
        <a:p>
          <a:endParaRPr lang="en-PH"/>
        </a:p>
      </dgm:t>
    </dgm:pt>
    <dgm:pt modelId="{05DBF445-1E5D-4F61-9627-EA37AE14C5F1}" type="pres">
      <dgm:prSet presAssocID="{663E5DC1-E371-468D-BC99-474C1BAD0C17}" presName="linear" presStyleCnt="0">
        <dgm:presLayoutVars>
          <dgm:dir/>
          <dgm:animLvl val="lvl"/>
          <dgm:resizeHandles val="exact"/>
        </dgm:presLayoutVars>
      </dgm:prSet>
      <dgm:spPr/>
    </dgm:pt>
    <dgm:pt modelId="{00E2D980-CC02-4EFD-99E2-08FAFFD668AF}" type="pres">
      <dgm:prSet presAssocID="{4FF56D86-D05A-4148-AD17-8AC39CDAD0E1}" presName="parentLin" presStyleCnt="0"/>
      <dgm:spPr/>
    </dgm:pt>
    <dgm:pt modelId="{1DCB2B1B-C4EB-43D5-8F47-FE9BEBAF8822}" type="pres">
      <dgm:prSet presAssocID="{4FF56D86-D05A-4148-AD17-8AC39CDAD0E1}" presName="parentLeftMargin" presStyleLbl="node1" presStyleIdx="0" presStyleCnt="3"/>
      <dgm:spPr/>
    </dgm:pt>
    <dgm:pt modelId="{7ECFC016-7D90-4E2F-A4AF-D8EF4E5030DE}" type="pres">
      <dgm:prSet presAssocID="{4FF56D86-D05A-4148-AD17-8AC39CDAD0E1}" presName="parentText" presStyleLbl="node1" presStyleIdx="0" presStyleCnt="3">
        <dgm:presLayoutVars>
          <dgm:chMax val="0"/>
          <dgm:bulletEnabled val="1"/>
        </dgm:presLayoutVars>
      </dgm:prSet>
      <dgm:spPr/>
    </dgm:pt>
    <dgm:pt modelId="{9C9EA11C-6606-45CC-B19C-135975661670}" type="pres">
      <dgm:prSet presAssocID="{4FF56D86-D05A-4148-AD17-8AC39CDAD0E1}" presName="negativeSpace" presStyleCnt="0"/>
      <dgm:spPr/>
    </dgm:pt>
    <dgm:pt modelId="{E273D753-C5BA-408D-86B4-315CAC74BC21}" type="pres">
      <dgm:prSet presAssocID="{4FF56D86-D05A-4148-AD17-8AC39CDAD0E1}" presName="childText" presStyleLbl="conFgAcc1" presStyleIdx="0" presStyleCnt="3">
        <dgm:presLayoutVars>
          <dgm:bulletEnabled val="1"/>
        </dgm:presLayoutVars>
      </dgm:prSet>
      <dgm:spPr/>
    </dgm:pt>
    <dgm:pt modelId="{F3BF5A4C-16CA-4BFB-84A8-B0F97332EF55}" type="pres">
      <dgm:prSet presAssocID="{680346FB-405B-4C86-9BB3-32ECCE9E7CEA}" presName="spaceBetweenRectangles" presStyleCnt="0"/>
      <dgm:spPr/>
    </dgm:pt>
    <dgm:pt modelId="{F0A36B5E-26B2-4658-A219-034CA0920E47}" type="pres">
      <dgm:prSet presAssocID="{03DCF805-5F50-4DD5-8411-1BB59C3AD9D9}" presName="parentLin" presStyleCnt="0"/>
      <dgm:spPr/>
    </dgm:pt>
    <dgm:pt modelId="{BA28A005-764D-4DAA-BBA2-9C7F9520F626}" type="pres">
      <dgm:prSet presAssocID="{03DCF805-5F50-4DD5-8411-1BB59C3AD9D9}" presName="parentLeftMargin" presStyleLbl="node1" presStyleIdx="0" presStyleCnt="3"/>
      <dgm:spPr/>
    </dgm:pt>
    <dgm:pt modelId="{8CFE6FD0-2412-4C0C-9A4B-92A1C93E23B0}" type="pres">
      <dgm:prSet presAssocID="{03DCF805-5F50-4DD5-8411-1BB59C3AD9D9}" presName="parentText" presStyleLbl="node1" presStyleIdx="1" presStyleCnt="3">
        <dgm:presLayoutVars>
          <dgm:chMax val="0"/>
          <dgm:bulletEnabled val="1"/>
        </dgm:presLayoutVars>
      </dgm:prSet>
      <dgm:spPr/>
    </dgm:pt>
    <dgm:pt modelId="{7EF57F0F-DFB9-4F97-8633-51AC54833444}" type="pres">
      <dgm:prSet presAssocID="{03DCF805-5F50-4DD5-8411-1BB59C3AD9D9}" presName="negativeSpace" presStyleCnt="0"/>
      <dgm:spPr/>
    </dgm:pt>
    <dgm:pt modelId="{893C19DA-ACDD-4BC4-8DB2-BD56957BAD46}" type="pres">
      <dgm:prSet presAssocID="{03DCF805-5F50-4DD5-8411-1BB59C3AD9D9}" presName="childText" presStyleLbl="conFgAcc1" presStyleIdx="1" presStyleCnt="3">
        <dgm:presLayoutVars>
          <dgm:bulletEnabled val="1"/>
        </dgm:presLayoutVars>
      </dgm:prSet>
      <dgm:spPr/>
    </dgm:pt>
    <dgm:pt modelId="{E851E5EF-75DD-4493-BF2E-77020CFD0A89}" type="pres">
      <dgm:prSet presAssocID="{66B2378E-B65D-46CB-82C6-DE206A4C80E3}" presName="spaceBetweenRectangles" presStyleCnt="0"/>
      <dgm:spPr/>
    </dgm:pt>
    <dgm:pt modelId="{1FC107AD-847E-4732-9092-2464BCEE5E5E}" type="pres">
      <dgm:prSet presAssocID="{E6E78146-5649-45E5-9EA2-FEE21A8A6D78}" presName="parentLin" presStyleCnt="0"/>
      <dgm:spPr/>
    </dgm:pt>
    <dgm:pt modelId="{B56522E3-E671-45CB-801A-D69D915FAAF6}" type="pres">
      <dgm:prSet presAssocID="{E6E78146-5649-45E5-9EA2-FEE21A8A6D78}" presName="parentLeftMargin" presStyleLbl="node1" presStyleIdx="1" presStyleCnt="3"/>
      <dgm:spPr/>
    </dgm:pt>
    <dgm:pt modelId="{9FA097C1-B44F-4920-A05C-8E56CCA44EA0}" type="pres">
      <dgm:prSet presAssocID="{E6E78146-5649-45E5-9EA2-FEE21A8A6D78}" presName="parentText" presStyleLbl="node1" presStyleIdx="2" presStyleCnt="3">
        <dgm:presLayoutVars>
          <dgm:chMax val="0"/>
          <dgm:bulletEnabled val="1"/>
        </dgm:presLayoutVars>
      </dgm:prSet>
      <dgm:spPr/>
    </dgm:pt>
    <dgm:pt modelId="{FE6CA6DD-23CA-4C52-B882-36CA4E135E3F}" type="pres">
      <dgm:prSet presAssocID="{E6E78146-5649-45E5-9EA2-FEE21A8A6D78}" presName="negativeSpace" presStyleCnt="0"/>
      <dgm:spPr/>
    </dgm:pt>
    <dgm:pt modelId="{B2D63A32-2D95-43F4-976E-BB61284DEE73}" type="pres">
      <dgm:prSet presAssocID="{E6E78146-5649-45E5-9EA2-FEE21A8A6D78}" presName="childText" presStyleLbl="conFgAcc1" presStyleIdx="2" presStyleCnt="3">
        <dgm:presLayoutVars>
          <dgm:bulletEnabled val="1"/>
        </dgm:presLayoutVars>
      </dgm:prSet>
      <dgm:spPr/>
    </dgm:pt>
  </dgm:ptLst>
  <dgm:cxnLst>
    <dgm:cxn modelId="{D5B65B04-B88D-47B7-8365-286E670384EA}" type="presOf" srcId="{663E5DC1-E371-468D-BC99-474C1BAD0C17}" destId="{05DBF445-1E5D-4F61-9627-EA37AE14C5F1}" srcOrd="0" destOrd="0" presId="urn:microsoft.com/office/officeart/2005/8/layout/list1"/>
    <dgm:cxn modelId="{C8106C28-50ED-4389-B113-813028048825}" type="presOf" srcId="{4FF56D86-D05A-4148-AD17-8AC39CDAD0E1}" destId="{1DCB2B1B-C4EB-43D5-8F47-FE9BEBAF8822}" srcOrd="0" destOrd="0" presId="urn:microsoft.com/office/officeart/2005/8/layout/list1"/>
    <dgm:cxn modelId="{44A34E34-B9D6-4AF3-944D-DADEBACA4B4D}" srcId="{663E5DC1-E371-468D-BC99-474C1BAD0C17}" destId="{03DCF805-5F50-4DD5-8411-1BB59C3AD9D9}" srcOrd="1" destOrd="0" parTransId="{EF138A38-8B44-4EC4-AEB1-2B4F34408998}" sibTransId="{66B2378E-B65D-46CB-82C6-DE206A4C80E3}"/>
    <dgm:cxn modelId="{4F03995C-6F97-44C2-BCFC-7EA25EF94A2C}" type="presOf" srcId="{5662BC05-DF88-4354-8024-C87059C99CA9}" destId="{B2D63A32-2D95-43F4-976E-BB61284DEE73}" srcOrd="0" destOrd="0" presId="urn:microsoft.com/office/officeart/2005/8/layout/list1"/>
    <dgm:cxn modelId="{AF5A3945-0B7C-4D19-8443-5B5666404D58}" srcId="{663E5DC1-E371-468D-BC99-474C1BAD0C17}" destId="{4FF56D86-D05A-4148-AD17-8AC39CDAD0E1}" srcOrd="0" destOrd="0" parTransId="{350931A8-C2DE-49A0-AB3F-E672A36AE679}" sibTransId="{680346FB-405B-4C86-9BB3-32ECCE9E7CEA}"/>
    <dgm:cxn modelId="{C6150648-3A75-4386-9D47-C8E40452CC77}" type="presOf" srcId="{E027635D-6223-415B-9D86-8D549FA36B26}" destId="{E273D753-C5BA-408D-86B4-315CAC74BC21}" srcOrd="0" destOrd="0" presId="urn:microsoft.com/office/officeart/2005/8/layout/list1"/>
    <dgm:cxn modelId="{30301E4F-FAD1-476E-A10C-0581083B5E91}" srcId="{03DCF805-5F50-4DD5-8411-1BB59C3AD9D9}" destId="{8A0B8458-E5E2-438B-89BD-3209F5376086}" srcOrd="0" destOrd="0" parTransId="{E244BCE8-DF53-4D41-B56F-75E0FEECBA7C}" sibTransId="{EDE42959-4464-4F3E-AB41-2A89323E6CB1}"/>
    <dgm:cxn modelId="{CAAF0274-404A-4B5D-958D-F7ACB0B4DA0D}" type="presOf" srcId="{03DCF805-5F50-4DD5-8411-1BB59C3AD9D9}" destId="{8CFE6FD0-2412-4C0C-9A4B-92A1C93E23B0}" srcOrd="1" destOrd="0" presId="urn:microsoft.com/office/officeart/2005/8/layout/list1"/>
    <dgm:cxn modelId="{5F2F0955-3629-4D2E-968A-41D2D715FDD5}" srcId="{E6E78146-5649-45E5-9EA2-FEE21A8A6D78}" destId="{5662BC05-DF88-4354-8024-C87059C99CA9}" srcOrd="0" destOrd="0" parTransId="{8AF1FE2E-97A6-4C50-B48E-B027A892AED0}" sibTransId="{B506831B-3C6B-47D1-8C0E-C13B1486AC7A}"/>
    <dgm:cxn modelId="{06FA1886-8276-4FE7-8374-99459306E73C}" srcId="{4FF56D86-D05A-4148-AD17-8AC39CDAD0E1}" destId="{E027635D-6223-415B-9D86-8D549FA36B26}" srcOrd="0" destOrd="0" parTransId="{E8CD3B69-6E37-47B0-BD1E-BAC4A36DFC49}" sibTransId="{42E12123-C4D3-4263-A0D5-72F9B8DE610B}"/>
    <dgm:cxn modelId="{928984B5-795C-4309-BFEE-B5535A36D2E2}" type="presOf" srcId="{4FF56D86-D05A-4148-AD17-8AC39CDAD0E1}" destId="{7ECFC016-7D90-4E2F-A4AF-D8EF4E5030DE}" srcOrd="1" destOrd="0" presId="urn:microsoft.com/office/officeart/2005/8/layout/list1"/>
    <dgm:cxn modelId="{E3C50BC3-E788-4E94-B747-376BBE475430}" type="presOf" srcId="{03DCF805-5F50-4DD5-8411-1BB59C3AD9D9}" destId="{BA28A005-764D-4DAA-BBA2-9C7F9520F626}" srcOrd="0" destOrd="0" presId="urn:microsoft.com/office/officeart/2005/8/layout/list1"/>
    <dgm:cxn modelId="{26AA0DDC-7BF5-4019-80A4-005025F4B063}" type="presOf" srcId="{E6E78146-5649-45E5-9EA2-FEE21A8A6D78}" destId="{B56522E3-E671-45CB-801A-D69D915FAAF6}" srcOrd="0" destOrd="0" presId="urn:microsoft.com/office/officeart/2005/8/layout/list1"/>
    <dgm:cxn modelId="{45C812DF-E7B7-46C0-A912-92EB4C0ADC41}" type="presOf" srcId="{E6E78146-5649-45E5-9EA2-FEE21A8A6D78}" destId="{9FA097C1-B44F-4920-A05C-8E56CCA44EA0}" srcOrd="1" destOrd="0" presId="urn:microsoft.com/office/officeart/2005/8/layout/list1"/>
    <dgm:cxn modelId="{3EB4CAFB-1425-459F-B469-FF331F2603E2}" type="presOf" srcId="{8A0B8458-E5E2-438B-89BD-3209F5376086}" destId="{893C19DA-ACDD-4BC4-8DB2-BD56957BAD46}" srcOrd="0" destOrd="0" presId="urn:microsoft.com/office/officeart/2005/8/layout/list1"/>
    <dgm:cxn modelId="{29EBA4FE-9ADE-4B27-BEC0-56798282CF4B}" srcId="{663E5DC1-E371-468D-BC99-474C1BAD0C17}" destId="{E6E78146-5649-45E5-9EA2-FEE21A8A6D78}" srcOrd="2" destOrd="0" parTransId="{8588C5D1-FCD6-40A1-A9F4-8CDCDACFEA32}" sibTransId="{D0275D87-922D-4511-A491-7F75FC57EB19}"/>
    <dgm:cxn modelId="{61DE55E4-9CD8-4B22-A0E6-F75658F20B89}" type="presParOf" srcId="{05DBF445-1E5D-4F61-9627-EA37AE14C5F1}" destId="{00E2D980-CC02-4EFD-99E2-08FAFFD668AF}" srcOrd="0" destOrd="0" presId="urn:microsoft.com/office/officeart/2005/8/layout/list1"/>
    <dgm:cxn modelId="{EC133CC2-E5F2-4BC9-BD8A-24865D32AC35}" type="presParOf" srcId="{00E2D980-CC02-4EFD-99E2-08FAFFD668AF}" destId="{1DCB2B1B-C4EB-43D5-8F47-FE9BEBAF8822}" srcOrd="0" destOrd="0" presId="urn:microsoft.com/office/officeart/2005/8/layout/list1"/>
    <dgm:cxn modelId="{2DC8B292-1D7D-434A-A83E-5680F7D54934}" type="presParOf" srcId="{00E2D980-CC02-4EFD-99E2-08FAFFD668AF}" destId="{7ECFC016-7D90-4E2F-A4AF-D8EF4E5030DE}" srcOrd="1" destOrd="0" presId="urn:microsoft.com/office/officeart/2005/8/layout/list1"/>
    <dgm:cxn modelId="{0D3D5469-71AD-47AB-8FC9-91007D9619CB}" type="presParOf" srcId="{05DBF445-1E5D-4F61-9627-EA37AE14C5F1}" destId="{9C9EA11C-6606-45CC-B19C-135975661670}" srcOrd="1" destOrd="0" presId="urn:microsoft.com/office/officeart/2005/8/layout/list1"/>
    <dgm:cxn modelId="{4E1709B0-725E-44A2-9104-88F8FBBC3852}" type="presParOf" srcId="{05DBF445-1E5D-4F61-9627-EA37AE14C5F1}" destId="{E273D753-C5BA-408D-86B4-315CAC74BC21}" srcOrd="2" destOrd="0" presId="urn:microsoft.com/office/officeart/2005/8/layout/list1"/>
    <dgm:cxn modelId="{1DB77C22-0C2B-4E2A-832B-361130E1CDC1}" type="presParOf" srcId="{05DBF445-1E5D-4F61-9627-EA37AE14C5F1}" destId="{F3BF5A4C-16CA-4BFB-84A8-B0F97332EF55}" srcOrd="3" destOrd="0" presId="urn:microsoft.com/office/officeart/2005/8/layout/list1"/>
    <dgm:cxn modelId="{3630C749-811F-45DD-8E17-DA06E0908801}" type="presParOf" srcId="{05DBF445-1E5D-4F61-9627-EA37AE14C5F1}" destId="{F0A36B5E-26B2-4658-A219-034CA0920E47}" srcOrd="4" destOrd="0" presId="urn:microsoft.com/office/officeart/2005/8/layout/list1"/>
    <dgm:cxn modelId="{4D79D784-27FF-4B77-A469-56ABBFEAEC89}" type="presParOf" srcId="{F0A36B5E-26B2-4658-A219-034CA0920E47}" destId="{BA28A005-764D-4DAA-BBA2-9C7F9520F626}" srcOrd="0" destOrd="0" presId="urn:microsoft.com/office/officeart/2005/8/layout/list1"/>
    <dgm:cxn modelId="{E16462FD-9939-46EC-B043-68811770B275}" type="presParOf" srcId="{F0A36B5E-26B2-4658-A219-034CA0920E47}" destId="{8CFE6FD0-2412-4C0C-9A4B-92A1C93E23B0}" srcOrd="1" destOrd="0" presId="urn:microsoft.com/office/officeart/2005/8/layout/list1"/>
    <dgm:cxn modelId="{3AF9291A-AA37-4B37-9D3D-CC54B6718CF0}" type="presParOf" srcId="{05DBF445-1E5D-4F61-9627-EA37AE14C5F1}" destId="{7EF57F0F-DFB9-4F97-8633-51AC54833444}" srcOrd="5" destOrd="0" presId="urn:microsoft.com/office/officeart/2005/8/layout/list1"/>
    <dgm:cxn modelId="{E599D117-3E0B-4698-96C9-AA72D4DF5780}" type="presParOf" srcId="{05DBF445-1E5D-4F61-9627-EA37AE14C5F1}" destId="{893C19DA-ACDD-4BC4-8DB2-BD56957BAD46}" srcOrd="6" destOrd="0" presId="urn:microsoft.com/office/officeart/2005/8/layout/list1"/>
    <dgm:cxn modelId="{CDA547FF-78F8-4A2C-A0A8-D835B1A267DA}" type="presParOf" srcId="{05DBF445-1E5D-4F61-9627-EA37AE14C5F1}" destId="{E851E5EF-75DD-4493-BF2E-77020CFD0A89}" srcOrd="7" destOrd="0" presId="urn:microsoft.com/office/officeart/2005/8/layout/list1"/>
    <dgm:cxn modelId="{ED132D9C-EF23-467A-815C-CF6BB9F1F700}" type="presParOf" srcId="{05DBF445-1E5D-4F61-9627-EA37AE14C5F1}" destId="{1FC107AD-847E-4732-9092-2464BCEE5E5E}" srcOrd="8" destOrd="0" presId="urn:microsoft.com/office/officeart/2005/8/layout/list1"/>
    <dgm:cxn modelId="{F844ADB5-B966-4E21-A34E-5BE8BC3294CF}" type="presParOf" srcId="{1FC107AD-847E-4732-9092-2464BCEE5E5E}" destId="{B56522E3-E671-45CB-801A-D69D915FAAF6}" srcOrd="0" destOrd="0" presId="urn:microsoft.com/office/officeart/2005/8/layout/list1"/>
    <dgm:cxn modelId="{67A8EB83-7FA3-4051-BD4E-14EB12A0570F}" type="presParOf" srcId="{1FC107AD-847E-4732-9092-2464BCEE5E5E}" destId="{9FA097C1-B44F-4920-A05C-8E56CCA44EA0}" srcOrd="1" destOrd="0" presId="urn:microsoft.com/office/officeart/2005/8/layout/list1"/>
    <dgm:cxn modelId="{7C856D2D-A2FD-4E7A-973E-465604EC7AFE}" type="presParOf" srcId="{05DBF445-1E5D-4F61-9627-EA37AE14C5F1}" destId="{FE6CA6DD-23CA-4C52-B882-36CA4E135E3F}" srcOrd="9" destOrd="0" presId="urn:microsoft.com/office/officeart/2005/8/layout/list1"/>
    <dgm:cxn modelId="{80118DDB-B58A-4FF7-8118-052869637E22}" type="presParOf" srcId="{05DBF445-1E5D-4F61-9627-EA37AE14C5F1}" destId="{B2D63A32-2D95-43F4-976E-BB61284DEE7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B486723-31F7-4179-AD7D-F8D8779D5CE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186FFD46-A031-41F7-A27D-73C90CB61900}">
      <dgm:prSet phldrT="[Text]" custT="1"/>
      <dgm:spPr/>
      <dgm:t>
        <a:bodyPr/>
        <a:lstStyle/>
        <a:p>
          <a:r>
            <a:rPr lang="en-AU" sz="2000" dirty="0"/>
            <a:t>Ensures consistency across the organisation</a:t>
          </a:r>
        </a:p>
      </dgm:t>
    </dgm:pt>
    <dgm:pt modelId="{85871BF6-8D47-42AA-896B-B81A260A1C40}" type="parTrans" cxnId="{771F8F95-EE8B-4C36-A38E-AC57B11D413A}">
      <dgm:prSet/>
      <dgm:spPr/>
      <dgm:t>
        <a:bodyPr/>
        <a:lstStyle/>
        <a:p>
          <a:endParaRPr lang="en-AU"/>
        </a:p>
      </dgm:t>
    </dgm:pt>
    <dgm:pt modelId="{E3AC589F-425F-4538-9177-39770FD03E24}" type="sibTrans" cxnId="{771F8F95-EE8B-4C36-A38E-AC57B11D413A}">
      <dgm:prSet/>
      <dgm:spPr/>
      <dgm:t>
        <a:bodyPr/>
        <a:lstStyle/>
        <a:p>
          <a:endParaRPr lang="en-AU"/>
        </a:p>
      </dgm:t>
    </dgm:pt>
    <dgm:pt modelId="{D1E88367-CA87-45EA-B0AB-D8CC8A42C574}">
      <dgm:prSet phldrT="[Text]" custT="1"/>
      <dgm:spPr/>
      <dgm:t>
        <a:bodyPr/>
        <a:lstStyle/>
        <a:p>
          <a:r>
            <a:rPr lang="en-AU" sz="2000" dirty="0"/>
            <a:t>Sets expectations for the employee and employer</a:t>
          </a:r>
        </a:p>
      </dgm:t>
    </dgm:pt>
    <dgm:pt modelId="{DAFD0482-3D02-4307-B810-D311613895D6}" type="parTrans" cxnId="{B44D4F5D-15E4-43F0-A401-A8B2210AC698}">
      <dgm:prSet/>
      <dgm:spPr/>
      <dgm:t>
        <a:bodyPr/>
        <a:lstStyle/>
        <a:p>
          <a:endParaRPr lang="en-AU"/>
        </a:p>
      </dgm:t>
    </dgm:pt>
    <dgm:pt modelId="{BB962F89-4C0D-406F-A9D2-7C1A42367F90}" type="sibTrans" cxnId="{B44D4F5D-15E4-43F0-A401-A8B2210AC698}">
      <dgm:prSet/>
      <dgm:spPr/>
      <dgm:t>
        <a:bodyPr/>
        <a:lstStyle/>
        <a:p>
          <a:endParaRPr lang="en-AU"/>
        </a:p>
      </dgm:t>
    </dgm:pt>
    <dgm:pt modelId="{1B621545-5719-4432-944A-EC7511D4C0D4}" type="pres">
      <dgm:prSet presAssocID="{0B486723-31F7-4179-AD7D-F8D8779D5CED}" presName="Name0" presStyleCnt="0">
        <dgm:presLayoutVars>
          <dgm:chMax val="7"/>
          <dgm:chPref val="7"/>
          <dgm:dir/>
        </dgm:presLayoutVars>
      </dgm:prSet>
      <dgm:spPr/>
    </dgm:pt>
    <dgm:pt modelId="{1D629FF1-8307-48F8-840E-9338F3354295}" type="pres">
      <dgm:prSet presAssocID="{0B486723-31F7-4179-AD7D-F8D8779D5CED}" presName="Name1" presStyleCnt="0"/>
      <dgm:spPr/>
    </dgm:pt>
    <dgm:pt modelId="{88B5CDA2-D38A-4E59-9AB7-298116F63240}" type="pres">
      <dgm:prSet presAssocID="{0B486723-31F7-4179-AD7D-F8D8779D5CED}" presName="cycle" presStyleCnt="0"/>
      <dgm:spPr/>
    </dgm:pt>
    <dgm:pt modelId="{6CF57DD6-F094-467D-9935-208BCCFBA993}" type="pres">
      <dgm:prSet presAssocID="{0B486723-31F7-4179-AD7D-F8D8779D5CED}" presName="srcNode" presStyleLbl="node1" presStyleIdx="0" presStyleCnt="2"/>
      <dgm:spPr/>
    </dgm:pt>
    <dgm:pt modelId="{B6766A6A-756E-4734-B0C1-C368266FF880}" type="pres">
      <dgm:prSet presAssocID="{0B486723-31F7-4179-AD7D-F8D8779D5CED}" presName="conn" presStyleLbl="parChTrans1D2" presStyleIdx="0" presStyleCnt="1"/>
      <dgm:spPr/>
    </dgm:pt>
    <dgm:pt modelId="{AB116C92-887D-4404-A225-71762A689ABC}" type="pres">
      <dgm:prSet presAssocID="{0B486723-31F7-4179-AD7D-F8D8779D5CED}" presName="extraNode" presStyleLbl="node1" presStyleIdx="0" presStyleCnt="2"/>
      <dgm:spPr/>
    </dgm:pt>
    <dgm:pt modelId="{5F903170-A223-43CB-9F04-C8B4821427E8}" type="pres">
      <dgm:prSet presAssocID="{0B486723-31F7-4179-AD7D-F8D8779D5CED}" presName="dstNode" presStyleLbl="node1" presStyleIdx="0" presStyleCnt="2"/>
      <dgm:spPr/>
    </dgm:pt>
    <dgm:pt modelId="{517112A8-EA33-4B34-B362-8A66171738C1}" type="pres">
      <dgm:prSet presAssocID="{186FFD46-A031-41F7-A27D-73C90CB61900}" presName="text_1" presStyleLbl="node1" presStyleIdx="0" presStyleCnt="2">
        <dgm:presLayoutVars>
          <dgm:bulletEnabled val="1"/>
        </dgm:presLayoutVars>
      </dgm:prSet>
      <dgm:spPr/>
    </dgm:pt>
    <dgm:pt modelId="{F8F52807-6B2E-43FC-95FF-D2321ADE22BB}" type="pres">
      <dgm:prSet presAssocID="{186FFD46-A031-41F7-A27D-73C90CB61900}" presName="accent_1" presStyleCnt="0"/>
      <dgm:spPr/>
    </dgm:pt>
    <dgm:pt modelId="{35C55B27-0930-4CCE-9F42-9658FE84D0D3}" type="pres">
      <dgm:prSet presAssocID="{186FFD46-A031-41F7-A27D-73C90CB61900}" presName="accentRepeatNode" presStyleLbl="solidFgAcc1" presStyleIdx="0" presStyleCnt="2"/>
      <dgm:spPr/>
    </dgm:pt>
    <dgm:pt modelId="{02B03B20-B821-4699-BF40-12AC44AAA5A6}" type="pres">
      <dgm:prSet presAssocID="{D1E88367-CA87-45EA-B0AB-D8CC8A42C574}" presName="text_2" presStyleLbl="node1" presStyleIdx="1" presStyleCnt="2">
        <dgm:presLayoutVars>
          <dgm:bulletEnabled val="1"/>
        </dgm:presLayoutVars>
      </dgm:prSet>
      <dgm:spPr/>
    </dgm:pt>
    <dgm:pt modelId="{1986C62A-E973-4D74-88B5-3CF6125320C9}" type="pres">
      <dgm:prSet presAssocID="{D1E88367-CA87-45EA-B0AB-D8CC8A42C574}" presName="accent_2" presStyleCnt="0"/>
      <dgm:spPr/>
    </dgm:pt>
    <dgm:pt modelId="{0BDF6636-0570-4DDE-934C-09B28DEDC36C}" type="pres">
      <dgm:prSet presAssocID="{D1E88367-CA87-45EA-B0AB-D8CC8A42C574}" presName="accentRepeatNode" presStyleLbl="solidFgAcc1" presStyleIdx="1" presStyleCnt="2"/>
      <dgm:spPr/>
    </dgm:pt>
  </dgm:ptLst>
  <dgm:cxnLst>
    <dgm:cxn modelId="{7CF9D105-B4D9-4272-967A-C434EBD76512}" type="presOf" srcId="{186FFD46-A031-41F7-A27D-73C90CB61900}" destId="{517112A8-EA33-4B34-B362-8A66171738C1}" srcOrd="0" destOrd="0" presId="urn:microsoft.com/office/officeart/2008/layout/VerticalCurvedList"/>
    <dgm:cxn modelId="{355BC731-2B4D-4120-ADDE-2AC967E23DDD}" type="presOf" srcId="{D1E88367-CA87-45EA-B0AB-D8CC8A42C574}" destId="{02B03B20-B821-4699-BF40-12AC44AAA5A6}" srcOrd="0" destOrd="0" presId="urn:microsoft.com/office/officeart/2008/layout/VerticalCurvedList"/>
    <dgm:cxn modelId="{B44D4F5D-15E4-43F0-A401-A8B2210AC698}" srcId="{0B486723-31F7-4179-AD7D-F8D8779D5CED}" destId="{D1E88367-CA87-45EA-B0AB-D8CC8A42C574}" srcOrd="1" destOrd="0" parTransId="{DAFD0482-3D02-4307-B810-D311613895D6}" sibTransId="{BB962F89-4C0D-406F-A9D2-7C1A42367F90}"/>
    <dgm:cxn modelId="{771F8F95-EE8B-4C36-A38E-AC57B11D413A}" srcId="{0B486723-31F7-4179-AD7D-F8D8779D5CED}" destId="{186FFD46-A031-41F7-A27D-73C90CB61900}" srcOrd="0" destOrd="0" parTransId="{85871BF6-8D47-42AA-896B-B81A260A1C40}" sibTransId="{E3AC589F-425F-4538-9177-39770FD03E24}"/>
    <dgm:cxn modelId="{D0295BAE-483E-495F-ABF3-479E16D399E0}" type="presOf" srcId="{0B486723-31F7-4179-AD7D-F8D8779D5CED}" destId="{1B621545-5719-4432-944A-EC7511D4C0D4}" srcOrd="0" destOrd="0" presId="urn:microsoft.com/office/officeart/2008/layout/VerticalCurvedList"/>
    <dgm:cxn modelId="{3EE24CCD-A68E-4FD5-9968-319D7015944C}" type="presOf" srcId="{E3AC589F-425F-4538-9177-39770FD03E24}" destId="{B6766A6A-756E-4734-B0C1-C368266FF880}" srcOrd="0" destOrd="0" presId="urn:microsoft.com/office/officeart/2008/layout/VerticalCurvedList"/>
    <dgm:cxn modelId="{F7691BBA-33D0-4EBA-BB42-9C98C0022FB0}" type="presParOf" srcId="{1B621545-5719-4432-944A-EC7511D4C0D4}" destId="{1D629FF1-8307-48F8-840E-9338F3354295}" srcOrd="0" destOrd="0" presId="urn:microsoft.com/office/officeart/2008/layout/VerticalCurvedList"/>
    <dgm:cxn modelId="{8C070D53-3D9C-4A2A-8D50-87B512D7E3ED}" type="presParOf" srcId="{1D629FF1-8307-48F8-840E-9338F3354295}" destId="{88B5CDA2-D38A-4E59-9AB7-298116F63240}" srcOrd="0" destOrd="0" presId="urn:microsoft.com/office/officeart/2008/layout/VerticalCurvedList"/>
    <dgm:cxn modelId="{1F7AF865-0F07-499F-9176-D8807AED10DC}" type="presParOf" srcId="{88B5CDA2-D38A-4E59-9AB7-298116F63240}" destId="{6CF57DD6-F094-467D-9935-208BCCFBA993}" srcOrd="0" destOrd="0" presId="urn:microsoft.com/office/officeart/2008/layout/VerticalCurvedList"/>
    <dgm:cxn modelId="{9FB950B1-B499-4329-96FA-B76B184B4AE4}" type="presParOf" srcId="{88B5CDA2-D38A-4E59-9AB7-298116F63240}" destId="{B6766A6A-756E-4734-B0C1-C368266FF880}" srcOrd="1" destOrd="0" presId="urn:microsoft.com/office/officeart/2008/layout/VerticalCurvedList"/>
    <dgm:cxn modelId="{961B834D-3FCA-4F98-86DA-6A498E57464B}" type="presParOf" srcId="{88B5CDA2-D38A-4E59-9AB7-298116F63240}" destId="{AB116C92-887D-4404-A225-71762A689ABC}" srcOrd="2" destOrd="0" presId="urn:microsoft.com/office/officeart/2008/layout/VerticalCurvedList"/>
    <dgm:cxn modelId="{7B80E2B6-20C5-41CE-ACD8-70745323A3E3}" type="presParOf" srcId="{88B5CDA2-D38A-4E59-9AB7-298116F63240}" destId="{5F903170-A223-43CB-9F04-C8B4821427E8}" srcOrd="3" destOrd="0" presId="urn:microsoft.com/office/officeart/2008/layout/VerticalCurvedList"/>
    <dgm:cxn modelId="{884DC1FC-5141-4B3B-B7DE-ED03DE9ADA89}" type="presParOf" srcId="{1D629FF1-8307-48F8-840E-9338F3354295}" destId="{517112A8-EA33-4B34-B362-8A66171738C1}" srcOrd="1" destOrd="0" presId="urn:microsoft.com/office/officeart/2008/layout/VerticalCurvedList"/>
    <dgm:cxn modelId="{C407267E-619B-4D7A-8133-9C26367EF4E2}" type="presParOf" srcId="{1D629FF1-8307-48F8-840E-9338F3354295}" destId="{F8F52807-6B2E-43FC-95FF-D2321ADE22BB}" srcOrd="2" destOrd="0" presId="urn:microsoft.com/office/officeart/2008/layout/VerticalCurvedList"/>
    <dgm:cxn modelId="{351DC31B-69E0-48CB-8C44-FBA7CD930961}" type="presParOf" srcId="{F8F52807-6B2E-43FC-95FF-D2321ADE22BB}" destId="{35C55B27-0930-4CCE-9F42-9658FE84D0D3}" srcOrd="0" destOrd="0" presId="urn:microsoft.com/office/officeart/2008/layout/VerticalCurvedList"/>
    <dgm:cxn modelId="{6A3F624C-33E8-4BFC-9F08-66A4E84AED58}" type="presParOf" srcId="{1D629FF1-8307-48F8-840E-9338F3354295}" destId="{02B03B20-B821-4699-BF40-12AC44AAA5A6}" srcOrd="3" destOrd="0" presId="urn:microsoft.com/office/officeart/2008/layout/VerticalCurvedList"/>
    <dgm:cxn modelId="{B1DD51C1-D247-4CEE-8B32-C304421BA74B}" type="presParOf" srcId="{1D629FF1-8307-48F8-840E-9338F3354295}" destId="{1986C62A-E973-4D74-88B5-3CF6125320C9}" srcOrd="4" destOrd="0" presId="urn:microsoft.com/office/officeart/2008/layout/VerticalCurvedList"/>
    <dgm:cxn modelId="{41B1FCDF-2358-4102-8EB4-3B171E834F38}" type="presParOf" srcId="{1986C62A-E973-4D74-88B5-3CF6125320C9}" destId="{0BDF6636-0570-4DDE-934C-09B28DEDC36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86C13CF2-CE3E-4CE2-80F6-8B37FBAA094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D0B0D2C8-5648-4A24-B462-72CD61FFAED8}">
      <dgm:prSet phldrT="[Text]" custT="1"/>
      <dgm:spPr/>
      <dgm:t>
        <a:bodyPr/>
        <a:lstStyle/>
        <a:p>
          <a:pPr>
            <a:buClr>
              <a:srgbClr val="404040"/>
            </a:buClr>
            <a:buFont typeface="Wingdings" panose="05000000000000000000" pitchFamily="2" charset="2"/>
            <a:buChar char=""/>
          </a:pPr>
          <a:r>
            <a:rPr lang="en-AU" sz="2000" dirty="0"/>
            <a:t>facilitates good communication across the organisation</a:t>
          </a:r>
        </a:p>
      </dgm:t>
    </dgm:pt>
    <dgm:pt modelId="{8245E24B-96E7-4B8A-8B5C-633C746A512B}" type="parTrans" cxnId="{FCBDA7C7-224C-4970-A9AF-99AFB045842F}">
      <dgm:prSet/>
      <dgm:spPr/>
      <dgm:t>
        <a:bodyPr/>
        <a:lstStyle/>
        <a:p>
          <a:endParaRPr lang="en-AU"/>
        </a:p>
      </dgm:t>
    </dgm:pt>
    <dgm:pt modelId="{5454E533-1BED-4901-8153-2DF0BF87128F}" type="sibTrans" cxnId="{FCBDA7C7-224C-4970-A9AF-99AFB045842F}">
      <dgm:prSet/>
      <dgm:spPr/>
      <dgm:t>
        <a:bodyPr/>
        <a:lstStyle/>
        <a:p>
          <a:endParaRPr lang="en-AU"/>
        </a:p>
      </dgm:t>
    </dgm:pt>
    <dgm:pt modelId="{B37F6B6A-1C3D-48C5-BDC7-A155D88361D7}">
      <dgm:prSet phldrT="[Text]" custT="1"/>
      <dgm:spPr/>
      <dgm:t>
        <a:bodyPr/>
        <a:lstStyle/>
        <a:p>
          <a:pPr>
            <a:buClr>
              <a:srgbClr val="404040"/>
            </a:buClr>
            <a:buFont typeface="Wingdings" panose="05000000000000000000" pitchFamily="2" charset="2"/>
            <a:buChar char=""/>
          </a:pPr>
          <a:r>
            <a:rPr lang="en-AU" sz="2000" dirty="0"/>
            <a:t>reinforces privacy and confidentiality requirements.</a:t>
          </a:r>
        </a:p>
      </dgm:t>
    </dgm:pt>
    <dgm:pt modelId="{D63C7BA8-4FB6-4184-87FC-9CB9503C927E}" type="parTrans" cxnId="{285E9888-5E4F-443F-9573-E4334E2CC40C}">
      <dgm:prSet/>
      <dgm:spPr/>
      <dgm:t>
        <a:bodyPr/>
        <a:lstStyle/>
        <a:p>
          <a:endParaRPr lang="en-AU"/>
        </a:p>
      </dgm:t>
    </dgm:pt>
    <dgm:pt modelId="{2BE8AA9F-07F4-49DA-90A1-E0EB323E74A8}" type="sibTrans" cxnId="{285E9888-5E4F-443F-9573-E4334E2CC40C}">
      <dgm:prSet/>
      <dgm:spPr/>
      <dgm:t>
        <a:bodyPr/>
        <a:lstStyle/>
        <a:p>
          <a:endParaRPr lang="en-AU"/>
        </a:p>
      </dgm:t>
    </dgm:pt>
    <dgm:pt modelId="{302BA124-33EA-4403-B3E6-9F0342DADFD7}" type="pres">
      <dgm:prSet presAssocID="{86C13CF2-CE3E-4CE2-80F6-8B37FBAA094A}" presName="Name0" presStyleCnt="0">
        <dgm:presLayoutVars>
          <dgm:chMax val="7"/>
          <dgm:chPref val="7"/>
          <dgm:dir/>
        </dgm:presLayoutVars>
      </dgm:prSet>
      <dgm:spPr/>
    </dgm:pt>
    <dgm:pt modelId="{CB5A37DA-4700-4D5B-9EA9-BC4EAF4E06D0}" type="pres">
      <dgm:prSet presAssocID="{86C13CF2-CE3E-4CE2-80F6-8B37FBAA094A}" presName="Name1" presStyleCnt="0"/>
      <dgm:spPr/>
    </dgm:pt>
    <dgm:pt modelId="{BCAB0621-5387-43AE-9FC6-68D801CE141A}" type="pres">
      <dgm:prSet presAssocID="{86C13CF2-CE3E-4CE2-80F6-8B37FBAA094A}" presName="cycle" presStyleCnt="0"/>
      <dgm:spPr/>
    </dgm:pt>
    <dgm:pt modelId="{F18CC801-8E89-4198-9E72-5BE417F90DC6}" type="pres">
      <dgm:prSet presAssocID="{86C13CF2-CE3E-4CE2-80F6-8B37FBAA094A}" presName="srcNode" presStyleLbl="node1" presStyleIdx="0" presStyleCnt="2"/>
      <dgm:spPr/>
    </dgm:pt>
    <dgm:pt modelId="{5984C4C4-8037-429D-B881-71FA58729E4F}" type="pres">
      <dgm:prSet presAssocID="{86C13CF2-CE3E-4CE2-80F6-8B37FBAA094A}" presName="conn" presStyleLbl="parChTrans1D2" presStyleIdx="0" presStyleCnt="1"/>
      <dgm:spPr/>
    </dgm:pt>
    <dgm:pt modelId="{29AB5441-FE4D-4517-91C8-CB04D705B11C}" type="pres">
      <dgm:prSet presAssocID="{86C13CF2-CE3E-4CE2-80F6-8B37FBAA094A}" presName="extraNode" presStyleLbl="node1" presStyleIdx="0" presStyleCnt="2"/>
      <dgm:spPr/>
    </dgm:pt>
    <dgm:pt modelId="{788F5355-F31C-49A9-B923-E2949F1C889C}" type="pres">
      <dgm:prSet presAssocID="{86C13CF2-CE3E-4CE2-80F6-8B37FBAA094A}" presName="dstNode" presStyleLbl="node1" presStyleIdx="0" presStyleCnt="2"/>
      <dgm:spPr/>
    </dgm:pt>
    <dgm:pt modelId="{F8D23954-F499-4C5B-ABFA-DE7FF9A2D05C}" type="pres">
      <dgm:prSet presAssocID="{D0B0D2C8-5648-4A24-B462-72CD61FFAED8}" presName="text_1" presStyleLbl="node1" presStyleIdx="0" presStyleCnt="2">
        <dgm:presLayoutVars>
          <dgm:bulletEnabled val="1"/>
        </dgm:presLayoutVars>
      </dgm:prSet>
      <dgm:spPr/>
    </dgm:pt>
    <dgm:pt modelId="{FBFBEF7B-FB3A-4FDF-AB65-BC0D34A8A2F5}" type="pres">
      <dgm:prSet presAssocID="{D0B0D2C8-5648-4A24-B462-72CD61FFAED8}" presName="accent_1" presStyleCnt="0"/>
      <dgm:spPr/>
    </dgm:pt>
    <dgm:pt modelId="{5E125A34-455A-4604-A4E7-DA9AB5E3A689}" type="pres">
      <dgm:prSet presAssocID="{D0B0D2C8-5648-4A24-B462-72CD61FFAED8}" presName="accentRepeatNode" presStyleLbl="solidFgAcc1" presStyleIdx="0" presStyleCnt="2"/>
      <dgm:spPr/>
    </dgm:pt>
    <dgm:pt modelId="{007C3AC2-E3D8-46E8-AD73-ED7E6D04DDFA}" type="pres">
      <dgm:prSet presAssocID="{B37F6B6A-1C3D-48C5-BDC7-A155D88361D7}" presName="text_2" presStyleLbl="node1" presStyleIdx="1" presStyleCnt="2">
        <dgm:presLayoutVars>
          <dgm:bulletEnabled val="1"/>
        </dgm:presLayoutVars>
      </dgm:prSet>
      <dgm:spPr/>
    </dgm:pt>
    <dgm:pt modelId="{258A108A-2D37-41A8-85F5-A34DF7EB680F}" type="pres">
      <dgm:prSet presAssocID="{B37F6B6A-1C3D-48C5-BDC7-A155D88361D7}" presName="accent_2" presStyleCnt="0"/>
      <dgm:spPr/>
    </dgm:pt>
    <dgm:pt modelId="{595EF6FA-43D5-41B6-AA06-F2E42D53D718}" type="pres">
      <dgm:prSet presAssocID="{B37F6B6A-1C3D-48C5-BDC7-A155D88361D7}" presName="accentRepeatNode" presStyleLbl="solidFgAcc1" presStyleIdx="1" presStyleCnt="2"/>
      <dgm:spPr/>
    </dgm:pt>
  </dgm:ptLst>
  <dgm:cxnLst>
    <dgm:cxn modelId="{AE07340E-C342-4084-8126-22BCBC06A50B}" type="presOf" srcId="{B37F6B6A-1C3D-48C5-BDC7-A155D88361D7}" destId="{007C3AC2-E3D8-46E8-AD73-ED7E6D04DDFA}" srcOrd="0" destOrd="0" presId="urn:microsoft.com/office/officeart/2008/layout/VerticalCurvedList"/>
    <dgm:cxn modelId="{B4508415-57A5-42DE-94E9-394F5445BCD1}" type="presOf" srcId="{86C13CF2-CE3E-4CE2-80F6-8B37FBAA094A}" destId="{302BA124-33EA-4403-B3E6-9F0342DADFD7}" srcOrd="0" destOrd="0" presId="urn:microsoft.com/office/officeart/2008/layout/VerticalCurvedList"/>
    <dgm:cxn modelId="{1D9D0E43-2FFB-434C-A257-4108EBC5E5A1}" type="presOf" srcId="{D0B0D2C8-5648-4A24-B462-72CD61FFAED8}" destId="{F8D23954-F499-4C5B-ABFA-DE7FF9A2D05C}" srcOrd="0" destOrd="0" presId="urn:microsoft.com/office/officeart/2008/layout/VerticalCurvedList"/>
    <dgm:cxn modelId="{80314D81-F55C-4FDE-8FC3-B9848B0D2DE2}" type="presOf" srcId="{5454E533-1BED-4901-8153-2DF0BF87128F}" destId="{5984C4C4-8037-429D-B881-71FA58729E4F}" srcOrd="0" destOrd="0" presId="urn:microsoft.com/office/officeart/2008/layout/VerticalCurvedList"/>
    <dgm:cxn modelId="{285E9888-5E4F-443F-9573-E4334E2CC40C}" srcId="{86C13CF2-CE3E-4CE2-80F6-8B37FBAA094A}" destId="{B37F6B6A-1C3D-48C5-BDC7-A155D88361D7}" srcOrd="1" destOrd="0" parTransId="{D63C7BA8-4FB6-4184-87FC-9CB9503C927E}" sibTransId="{2BE8AA9F-07F4-49DA-90A1-E0EB323E74A8}"/>
    <dgm:cxn modelId="{FCBDA7C7-224C-4970-A9AF-99AFB045842F}" srcId="{86C13CF2-CE3E-4CE2-80F6-8B37FBAA094A}" destId="{D0B0D2C8-5648-4A24-B462-72CD61FFAED8}" srcOrd="0" destOrd="0" parTransId="{8245E24B-96E7-4B8A-8B5C-633C746A512B}" sibTransId="{5454E533-1BED-4901-8153-2DF0BF87128F}"/>
    <dgm:cxn modelId="{C7469090-C4ED-4508-8E0D-BD79CE910F2E}" type="presParOf" srcId="{302BA124-33EA-4403-B3E6-9F0342DADFD7}" destId="{CB5A37DA-4700-4D5B-9EA9-BC4EAF4E06D0}" srcOrd="0" destOrd="0" presId="urn:microsoft.com/office/officeart/2008/layout/VerticalCurvedList"/>
    <dgm:cxn modelId="{AD60B09F-C46F-482E-A352-AC6FCC297B73}" type="presParOf" srcId="{CB5A37DA-4700-4D5B-9EA9-BC4EAF4E06D0}" destId="{BCAB0621-5387-43AE-9FC6-68D801CE141A}" srcOrd="0" destOrd="0" presId="urn:microsoft.com/office/officeart/2008/layout/VerticalCurvedList"/>
    <dgm:cxn modelId="{B4106545-3755-4865-BA91-07963B064973}" type="presParOf" srcId="{BCAB0621-5387-43AE-9FC6-68D801CE141A}" destId="{F18CC801-8E89-4198-9E72-5BE417F90DC6}" srcOrd="0" destOrd="0" presId="urn:microsoft.com/office/officeart/2008/layout/VerticalCurvedList"/>
    <dgm:cxn modelId="{90C0F111-907B-45C8-A934-25C71583B0FD}" type="presParOf" srcId="{BCAB0621-5387-43AE-9FC6-68D801CE141A}" destId="{5984C4C4-8037-429D-B881-71FA58729E4F}" srcOrd="1" destOrd="0" presId="urn:microsoft.com/office/officeart/2008/layout/VerticalCurvedList"/>
    <dgm:cxn modelId="{5EBC8546-A377-4A20-8ECE-5D8D1E2AA839}" type="presParOf" srcId="{BCAB0621-5387-43AE-9FC6-68D801CE141A}" destId="{29AB5441-FE4D-4517-91C8-CB04D705B11C}" srcOrd="2" destOrd="0" presId="urn:microsoft.com/office/officeart/2008/layout/VerticalCurvedList"/>
    <dgm:cxn modelId="{0B9B58BA-210E-4E64-BC41-C2250FF5AFD0}" type="presParOf" srcId="{BCAB0621-5387-43AE-9FC6-68D801CE141A}" destId="{788F5355-F31C-49A9-B923-E2949F1C889C}" srcOrd="3" destOrd="0" presId="urn:microsoft.com/office/officeart/2008/layout/VerticalCurvedList"/>
    <dgm:cxn modelId="{8295BF41-52A8-4BE0-9FA2-0B707AF4402D}" type="presParOf" srcId="{CB5A37DA-4700-4D5B-9EA9-BC4EAF4E06D0}" destId="{F8D23954-F499-4C5B-ABFA-DE7FF9A2D05C}" srcOrd="1" destOrd="0" presId="urn:microsoft.com/office/officeart/2008/layout/VerticalCurvedList"/>
    <dgm:cxn modelId="{39706937-11D5-4256-82CE-5D2B08E7EFE6}" type="presParOf" srcId="{CB5A37DA-4700-4D5B-9EA9-BC4EAF4E06D0}" destId="{FBFBEF7B-FB3A-4FDF-AB65-BC0D34A8A2F5}" srcOrd="2" destOrd="0" presId="urn:microsoft.com/office/officeart/2008/layout/VerticalCurvedList"/>
    <dgm:cxn modelId="{62EC36E7-69F7-4AFD-914D-2BC8E33331EC}" type="presParOf" srcId="{FBFBEF7B-FB3A-4FDF-AB65-BC0D34A8A2F5}" destId="{5E125A34-455A-4604-A4E7-DA9AB5E3A689}" srcOrd="0" destOrd="0" presId="urn:microsoft.com/office/officeart/2008/layout/VerticalCurvedList"/>
    <dgm:cxn modelId="{2269CFC1-3C9D-4A50-9E82-BB1F1172527A}" type="presParOf" srcId="{CB5A37DA-4700-4D5B-9EA9-BC4EAF4E06D0}" destId="{007C3AC2-E3D8-46E8-AD73-ED7E6D04DDFA}" srcOrd="3" destOrd="0" presId="urn:microsoft.com/office/officeart/2008/layout/VerticalCurvedList"/>
    <dgm:cxn modelId="{DD9F47E6-5B4C-4302-9077-F7A0CBBED528}" type="presParOf" srcId="{CB5A37DA-4700-4D5B-9EA9-BC4EAF4E06D0}" destId="{258A108A-2D37-41A8-85F5-A34DF7EB680F}" srcOrd="4" destOrd="0" presId="urn:microsoft.com/office/officeart/2008/layout/VerticalCurvedList"/>
    <dgm:cxn modelId="{85DF73E7-4037-4875-B31F-69680737714A}" type="presParOf" srcId="{258A108A-2D37-41A8-85F5-A34DF7EB680F}" destId="{595EF6FA-43D5-41B6-AA06-F2E42D53D71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0B3B8A-0B8F-48EC-9B84-AB6C79EC22B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1D6A36F-0298-4E17-9E38-BBABF308A539}">
      <dgm:prSet phldrT="[Text]" custT="1"/>
      <dgm:spPr/>
      <dgm:t>
        <a:bodyPr/>
        <a:lstStyle/>
        <a:p>
          <a:r>
            <a:rPr lang="en-GB" sz="1800" b="0" u="none" dirty="0"/>
            <a:t>Child safety </a:t>
          </a:r>
          <a:endParaRPr lang="en-AU" sz="1800" b="0" u="none" dirty="0"/>
        </a:p>
      </dgm:t>
    </dgm:pt>
    <dgm:pt modelId="{5E9F1A3D-5EC6-4F30-B12C-D53951C752E0}" type="parTrans" cxnId="{601C9ADF-D294-44D1-BF36-016DCB8FC15B}">
      <dgm:prSet/>
      <dgm:spPr/>
      <dgm:t>
        <a:bodyPr/>
        <a:lstStyle/>
        <a:p>
          <a:endParaRPr lang="en-AU"/>
        </a:p>
      </dgm:t>
    </dgm:pt>
    <dgm:pt modelId="{5B32F7D4-6C08-4A26-9B3D-94DA4F3CAC62}" type="sibTrans" cxnId="{601C9ADF-D294-44D1-BF36-016DCB8FC15B}">
      <dgm:prSet/>
      <dgm:spPr/>
      <dgm:t>
        <a:bodyPr/>
        <a:lstStyle/>
        <a:p>
          <a:endParaRPr lang="en-AU"/>
        </a:p>
      </dgm:t>
    </dgm:pt>
    <dgm:pt modelId="{BF78552C-2530-414A-998D-8B2ACF297756}">
      <dgm:prSet phldrT="[Text]" custT="1"/>
      <dgm:spPr/>
      <dgm:t>
        <a:bodyPr/>
        <a:lstStyle/>
        <a:p>
          <a:r>
            <a:rPr lang="en-GB" sz="1800" b="0" u="none" dirty="0"/>
            <a:t>Social inclusion</a:t>
          </a:r>
          <a:endParaRPr lang="en-AU" sz="1600" b="0" u="none" dirty="0"/>
        </a:p>
      </dgm:t>
    </dgm:pt>
    <dgm:pt modelId="{430CE48A-8E1F-4A78-BB24-A0A02469BABF}" type="parTrans" cxnId="{9CC3DE9C-862F-4394-967D-E241512C2836}">
      <dgm:prSet/>
      <dgm:spPr/>
      <dgm:t>
        <a:bodyPr/>
        <a:lstStyle/>
        <a:p>
          <a:endParaRPr lang="en-AU"/>
        </a:p>
      </dgm:t>
    </dgm:pt>
    <dgm:pt modelId="{DD677790-0FF0-4DC4-875F-26BF4B2CD294}" type="sibTrans" cxnId="{9CC3DE9C-862F-4394-967D-E241512C2836}">
      <dgm:prSet/>
      <dgm:spPr/>
      <dgm:t>
        <a:bodyPr/>
        <a:lstStyle/>
        <a:p>
          <a:endParaRPr lang="en-AU"/>
        </a:p>
      </dgm:t>
    </dgm:pt>
    <dgm:pt modelId="{495B5955-DA9C-4FD6-AF87-8D20FC09CD69}">
      <dgm:prSet phldrT="[Text]" custT="1"/>
      <dgm:spPr/>
      <dgm:t>
        <a:bodyPr/>
        <a:lstStyle/>
        <a:p>
          <a:r>
            <a:rPr lang="en-GB" sz="1800" b="0" u="none" dirty="0"/>
            <a:t>Protection of client welfare </a:t>
          </a:r>
          <a:endParaRPr lang="en-AU" sz="1800" b="0" u="none" dirty="0"/>
        </a:p>
      </dgm:t>
    </dgm:pt>
    <dgm:pt modelId="{FEB0A029-3C7C-4D80-8A69-20D23A578DD5}" type="parTrans" cxnId="{05BF165B-6928-4989-97DE-9EF3C657105F}">
      <dgm:prSet/>
      <dgm:spPr/>
      <dgm:t>
        <a:bodyPr/>
        <a:lstStyle/>
        <a:p>
          <a:endParaRPr lang="en-AU"/>
        </a:p>
      </dgm:t>
    </dgm:pt>
    <dgm:pt modelId="{4511D9CA-3FBF-42FF-9A97-4A53B96973D3}" type="sibTrans" cxnId="{05BF165B-6928-4989-97DE-9EF3C657105F}">
      <dgm:prSet/>
      <dgm:spPr/>
      <dgm:t>
        <a:bodyPr/>
        <a:lstStyle/>
        <a:p>
          <a:endParaRPr lang="en-AU"/>
        </a:p>
      </dgm:t>
    </dgm:pt>
    <dgm:pt modelId="{60C7DD6E-D1D0-4FB6-BE0C-4FA68F37038D}">
      <dgm:prSet phldrT="[Text]" custT="1"/>
      <dgm:spPr/>
      <dgm:t>
        <a:bodyPr/>
        <a:lstStyle/>
        <a:p>
          <a:r>
            <a:rPr lang="en-GB" sz="1800" b="0" u="none" dirty="0"/>
            <a:t>Respect for other cultures</a:t>
          </a:r>
          <a:endParaRPr lang="en-AU" sz="1800" b="0" u="none" dirty="0"/>
        </a:p>
      </dgm:t>
    </dgm:pt>
    <dgm:pt modelId="{E3462B74-5213-465B-AD1D-E7D9D93E45D8}" type="parTrans" cxnId="{43D693CF-DF7E-4F68-9A3E-4C0C3407B896}">
      <dgm:prSet/>
      <dgm:spPr/>
      <dgm:t>
        <a:bodyPr/>
        <a:lstStyle/>
        <a:p>
          <a:endParaRPr lang="en-AU"/>
        </a:p>
      </dgm:t>
    </dgm:pt>
    <dgm:pt modelId="{CBCD53C7-EF11-4D46-A8A3-856500D89D78}" type="sibTrans" cxnId="{43D693CF-DF7E-4F68-9A3E-4C0C3407B896}">
      <dgm:prSet/>
      <dgm:spPr/>
      <dgm:t>
        <a:bodyPr/>
        <a:lstStyle/>
        <a:p>
          <a:endParaRPr lang="en-AU"/>
        </a:p>
      </dgm:t>
    </dgm:pt>
    <dgm:pt modelId="{AF419794-815A-4769-8424-9E05F0929352}">
      <dgm:prSet phldrT="[Text]" custT="1"/>
      <dgm:spPr/>
      <dgm:t>
        <a:bodyPr/>
        <a:lstStyle/>
        <a:p>
          <a:r>
            <a:rPr lang="en-GB" sz="1800" b="0" u="none" dirty="0"/>
            <a:t>Respect for human dignity</a:t>
          </a:r>
          <a:endParaRPr lang="en-AU" sz="1800" b="0" u="none" dirty="0"/>
        </a:p>
      </dgm:t>
    </dgm:pt>
    <dgm:pt modelId="{6F08B60D-1A23-4267-B5B3-0CEDBCFD64C9}" type="parTrans" cxnId="{147094C5-2ED0-4964-B875-D711F1B3EAB4}">
      <dgm:prSet/>
      <dgm:spPr/>
      <dgm:t>
        <a:bodyPr/>
        <a:lstStyle/>
        <a:p>
          <a:endParaRPr lang="en-AU"/>
        </a:p>
      </dgm:t>
    </dgm:pt>
    <dgm:pt modelId="{1F06F8C2-55AA-4809-A1F2-DB8FD98C4B2E}" type="sibTrans" cxnId="{147094C5-2ED0-4964-B875-D711F1B3EAB4}">
      <dgm:prSet/>
      <dgm:spPr/>
      <dgm:t>
        <a:bodyPr/>
        <a:lstStyle/>
        <a:p>
          <a:endParaRPr lang="en-AU"/>
        </a:p>
      </dgm:t>
    </dgm:pt>
    <dgm:pt modelId="{D5484614-53F1-4552-B34B-95615CBEE50C}">
      <dgm:prSet phldrT="[Text]" custT="1"/>
      <dgm:spPr/>
      <dgm:t>
        <a:bodyPr/>
        <a:lstStyle/>
        <a:p>
          <a:r>
            <a:rPr lang="en-GB" sz="1800" b="0" u="none" dirty="0"/>
            <a:t>Respect for individual privacy and discretion</a:t>
          </a:r>
          <a:endParaRPr lang="en-AU" sz="1800" b="0" u="none" dirty="0"/>
        </a:p>
      </dgm:t>
    </dgm:pt>
    <dgm:pt modelId="{9299780C-4AB5-453F-9703-DEF549188C9A}" type="parTrans" cxnId="{A9798CF6-CA6A-4363-8656-13653B3C3209}">
      <dgm:prSet/>
      <dgm:spPr/>
      <dgm:t>
        <a:bodyPr/>
        <a:lstStyle/>
        <a:p>
          <a:endParaRPr lang="en-AU"/>
        </a:p>
      </dgm:t>
    </dgm:pt>
    <dgm:pt modelId="{3C7507D2-88E3-4607-B43C-4F94F84066C0}" type="sibTrans" cxnId="{A9798CF6-CA6A-4363-8656-13653B3C3209}">
      <dgm:prSet/>
      <dgm:spPr/>
      <dgm:t>
        <a:bodyPr/>
        <a:lstStyle/>
        <a:p>
          <a:endParaRPr lang="en-AU"/>
        </a:p>
      </dgm:t>
    </dgm:pt>
    <dgm:pt modelId="{8DB59EFE-86CD-45C1-A305-8C608097C036}">
      <dgm:prSet phldrT="[Text]" custT="1"/>
      <dgm:spPr/>
      <dgm:t>
        <a:bodyPr/>
        <a:lstStyle/>
        <a:p>
          <a:r>
            <a:rPr lang="en-GB" sz="1800" b="0" u="none" dirty="0"/>
            <a:t>Transparency</a:t>
          </a:r>
          <a:endParaRPr lang="en-AU" sz="1800" b="0" u="none" dirty="0"/>
        </a:p>
      </dgm:t>
    </dgm:pt>
    <dgm:pt modelId="{AF1F0044-FF58-4273-9AE0-0D0103D41D14}" type="parTrans" cxnId="{35EDD817-5762-49EA-8D00-DA4D5C303290}">
      <dgm:prSet/>
      <dgm:spPr/>
      <dgm:t>
        <a:bodyPr/>
        <a:lstStyle/>
        <a:p>
          <a:endParaRPr lang="en-AU"/>
        </a:p>
      </dgm:t>
    </dgm:pt>
    <dgm:pt modelId="{E2C20DC1-DDA0-411E-A3D5-44EF00A1092C}" type="sibTrans" cxnId="{35EDD817-5762-49EA-8D00-DA4D5C303290}">
      <dgm:prSet/>
      <dgm:spPr/>
      <dgm:t>
        <a:bodyPr/>
        <a:lstStyle/>
        <a:p>
          <a:endParaRPr lang="en-AU"/>
        </a:p>
      </dgm:t>
    </dgm:pt>
    <dgm:pt modelId="{D44088B3-C3FD-458E-961E-3299957472F1}">
      <dgm:prSet phldrT="[Text]" custT="1"/>
      <dgm:spPr/>
      <dgm:t>
        <a:bodyPr/>
        <a:lstStyle/>
        <a:p>
          <a:r>
            <a:rPr lang="en-GB" sz="1800" b="0" u="none" dirty="0"/>
            <a:t>Accountability </a:t>
          </a:r>
          <a:endParaRPr lang="en-AU" sz="1800" b="0" u="none" dirty="0"/>
        </a:p>
      </dgm:t>
    </dgm:pt>
    <dgm:pt modelId="{44BDD6BF-41DB-4335-B9BA-F48EE2F60F69}" type="parTrans" cxnId="{21859BD6-97F9-43CB-958B-B56229490BE0}">
      <dgm:prSet/>
      <dgm:spPr/>
      <dgm:t>
        <a:bodyPr/>
        <a:lstStyle/>
        <a:p>
          <a:endParaRPr lang="en-AU"/>
        </a:p>
      </dgm:t>
    </dgm:pt>
    <dgm:pt modelId="{FB738365-F48B-4425-9D27-BA513EE6D1C0}" type="sibTrans" cxnId="{21859BD6-97F9-43CB-958B-B56229490BE0}">
      <dgm:prSet/>
      <dgm:spPr/>
      <dgm:t>
        <a:bodyPr/>
        <a:lstStyle/>
        <a:p>
          <a:endParaRPr lang="en-AU"/>
        </a:p>
      </dgm:t>
    </dgm:pt>
    <dgm:pt modelId="{7B94761D-3A50-42F6-B003-4B69D2B1CDC8}">
      <dgm:prSet phldrT="[Text]" custT="1"/>
      <dgm:spPr/>
      <dgm:t>
        <a:bodyPr/>
        <a:lstStyle/>
        <a:p>
          <a:r>
            <a:rPr lang="en-GB" sz="1800" b="0" u="none" dirty="0"/>
            <a:t>Integrity</a:t>
          </a:r>
          <a:endParaRPr lang="en-AU" sz="1800" b="0" u="none" dirty="0"/>
        </a:p>
      </dgm:t>
    </dgm:pt>
    <dgm:pt modelId="{84EF18F4-4835-48D6-86E6-D699D20653F0}" type="parTrans" cxnId="{4442E154-D960-4B6A-82CA-6D362C232E46}">
      <dgm:prSet/>
      <dgm:spPr/>
      <dgm:t>
        <a:bodyPr/>
        <a:lstStyle/>
        <a:p>
          <a:endParaRPr lang="en-AU"/>
        </a:p>
      </dgm:t>
    </dgm:pt>
    <dgm:pt modelId="{E5AFA6B2-7853-4BF0-A091-96B5CAE9EFC2}" type="sibTrans" cxnId="{4442E154-D960-4B6A-82CA-6D362C232E46}">
      <dgm:prSet/>
      <dgm:spPr/>
      <dgm:t>
        <a:bodyPr/>
        <a:lstStyle/>
        <a:p>
          <a:endParaRPr lang="en-AU"/>
        </a:p>
      </dgm:t>
    </dgm:pt>
    <dgm:pt modelId="{AD49996D-616C-41F7-BCC8-3E37D9E46890}">
      <dgm:prSet custT="1"/>
      <dgm:spPr/>
      <dgm:t>
        <a:bodyPr/>
        <a:lstStyle/>
        <a:p>
          <a:r>
            <a:rPr lang="en-GB" sz="1800" b="0" u="none" dirty="0"/>
            <a:t>Honesty</a:t>
          </a:r>
          <a:endParaRPr lang="en-PH" sz="1800" b="0" u="none" dirty="0"/>
        </a:p>
      </dgm:t>
    </dgm:pt>
    <dgm:pt modelId="{DB9A6A0A-9A95-49E8-B2BA-416F7CAC7AE5}" type="parTrans" cxnId="{8AB2E0AC-BEEB-4789-9D20-4D62651AEA51}">
      <dgm:prSet/>
      <dgm:spPr/>
      <dgm:t>
        <a:bodyPr/>
        <a:lstStyle/>
        <a:p>
          <a:endParaRPr lang="en-AU"/>
        </a:p>
      </dgm:t>
    </dgm:pt>
    <dgm:pt modelId="{21EE934A-6487-4C71-ACF2-167AA356923A}" type="sibTrans" cxnId="{8AB2E0AC-BEEB-4789-9D20-4D62651AEA51}">
      <dgm:prSet/>
      <dgm:spPr/>
      <dgm:t>
        <a:bodyPr/>
        <a:lstStyle/>
        <a:p>
          <a:endParaRPr lang="en-AU"/>
        </a:p>
      </dgm:t>
    </dgm:pt>
    <dgm:pt modelId="{2A07619D-6B32-4523-B4EF-BE767962A499}">
      <dgm:prSet custT="1"/>
      <dgm:spPr/>
      <dgm:t>
        <a:bodyPr/>
        <a:lstStyle/>
        <a:p>
          <a:r>
            <a:rPr lang="en-GB" sz="1800" b="0" u="none" dirty="0"/>
            <a:t>Equality </a:t>
          </a:r>
          <a:endParaRPr lang="en-PH" sz="1800" b="0" u="none" dirty="0"/>
        </a:p>
      </dgm:t>
    </dgm:pt>
    <dgm:pt modelId="{65D3D361-AA6C-48D6-BA0B-FC2C4665D86E}" type="parTrans" cxnId="{931E2C71-7791-4D2C-99F2-8F47C591A281}">
      <dgm:prSet/>
      <dgm:spPr/>
      <dgm:t>
        <a:bodyPr/>
        <a:lstStyle/>
        <a:p>
          <a:endParaRPr lang="en-AU"/>
        </a:p>
      </dgm:t>
    </dgm:pt>
    <dgm:pt modelId="{A3A171BF-02E9-4F7E-BD5B-702EB2C01D88}" type="sibTrans" cxnId="{931E2C71-7791-4D2C-99F2-8F47C591A281}">
      <dgm:prSet/>
      <dgm:spPr/>
      <dgm:t>
        <a:bodyPr/>
        <a:lstStyle/>
        <a:p>
          <a:endParaRPr lang="en-AU"/>
        </a:p>
      </dgm:t>
    </dgm:pt>
    <dgm:pt modelId="{1787A428-6B11-4E85-8132-DDA3E6BA8AE6}">
      <dgm:prSet custT="1"/>
      <dgm:spPr/>
      <dgm:t>
        <a:bodyPr/>
        <a:lstStyle/>
        <a:p>
          <a:r>
            <a:rPr lang="en-GB" sz="1800" b="0" u="none" dirty="0"/>
            <a:t>Fairness</a:t>
          </a:r>
          <a:endParaRPr lang="en-PH" sz="1800" b="0" u="none" dirty="0"/>
        </a:p>
      </dgm:t>
    </dgm:pt>
    <dgm:pt modelId="{EAA66646-AA29-4A45-8FFE-B5911A367F28}" type="parTrans" cxnId="{DE8337F1-DFFA-4EB6-824C-9AFBBEB147B4}">
      <dgm:prSet/>
      <dgm:spPr/>
      <dgm:t>
        <a:bodyPr/>
        <a:lstStyle/>
        <a:p>
          <a:endParaRPr lang="en-AU"/>
        </a:p>
      </dgm:t>
    </dgm:pt>
    <dgm:pt modelId="{56BCAB0D-00A5-437F-960E-1F00695F549C}" type="sibTrans" cxnId="{DE8337F1-DFFA-4EB6-824C-9AFBBEB147B4}">
      <dgm:prSet/>
      <dgm:spPr/>
      <dgm:t>
        <a:bodyPr/>
        <a:lstStyle/>
        <a:p>
          <a:endParaRPr lang="en-AU"/>
        </a:p>
      </dgm:t>
    </dgm:pt>
    <dgm:pt modelId="{3A36DA67-9D24-4D83-B342-166A7706D18A}">
      <dgm:prSet phldrT="[Text]" custT="1"/>
      <dgm:spPr/>
      <dgm:t>
        <a:bodyPr/>
        <a:lstStyle/>
        <a:p>
          <a:r>
            <a:rPr lang="en-GB" sz="1600" b="0" dirty="0"/>
            <a:t>Economic </a:t>
          </a:r>
          <a:r>
            <a:rPr lang="en-GB" sz="1600" b="0" u="none" dirty="0"/>
            <a:t>prospe</a:t>
          </a:r>
          <a:r>
            <a:rPr lang="en-GB" sz="1600" b="0" dirty="0"/>
            <a:t>rity</a:t>
          </a:r>
          <a:endParaRPr lang="en-AU" sz="1600" b="0" u="none" dirty="0"/>
        </a:p>
      </dgm:t>
    </dgm:pt>
    <dgm:pt modelId="{AC65CDAB-7C8D-4039-9B5C-BC655B3DCB54}" type="parTrans" cxnId="{2C0AB4A0-5933-4493-B81C-69DC05D5684E}">
      <dgm:prSet/>
      <dgm:spPr/>
      <dgm:t>
        <a:bodyPr/>
        <a:lstStyle/>
        <a:p>
          <a:endParaRPr lang="en-AU"/>
        </a:p>
      </dgm:t>
    </dgm:pt>
    <dgm:pt modelId="{2FBD29C8-D16D-4C01-ABD2-7892C8E8CD97}" type="sibTrans" cxnId="{2C0AB4A0-5933-4493-B81C-69DC05D5684E}">
      <dgm:prSet/>
      <dgm:spPr/>
      <dgm:t>
        <a:bodyPr/>
        <a:lstStyle/>
        <a:p>
          <a:endParaRPr lang="en-AU"/>
        </a:p>
      </dgm:t>
    </dgm:pt>
    <dgm:pt modelId="{B4E74586-E266-4888-8BB5-53292981912A}">
      <dgm:prSet phldrT="[Text]" custT="1"/>
      <dgm:spPr/>
      <dgm:t>
        <a:bodyPr/>
        <a:lstStyle/>
        <a:p>
          <a:r>
            <a:rPr lang="en-GB" sz="1600" b="0" dirty="0"/>
            <a:t>Respect for individual abilities and capabilities</a:t>
          </a:r>
          <a:endParaRPr lang="en-AU" sz="1600" b="0" u="none" dirty="0"/>
        </a:p>
      </dgm:t>
    </dgm:pt>
    <dgm:pt modelId="{928FD876-8480-4A3E-A07E-9724C27DDE33}" type="parTrans" cxnId="{62B4129B-9A49-454D-BCB5-2B73CB5C9B62}">
      <dgm:prSet/>
      <dgm:spPr/>
      <dgm:t>
        <a:bodyPr/>
        <a:lstStyle/>
        <a:p>
          <a:endParaRPr lang="en-AU"/>
        </a:p>
      </dgm:t>
    </dgm:pt>
    <dgm:pt modelId="{0DEBE105-67F2-43A8-B2ED-82778F8E210B}" type="sibTrans" cxnId="{62B4129B-9A49-454D-BCB5-2B73CB5C9B62}">
      <dgm:prSet/>
      <dgm:spPr/>
      <dgm:t>
        <a:bodyPr/>
        <a:lstStyle/>
        <a:p>
          <a:endParaRPr lang="en-AU"/>
        </a:p>
      </dgm:t>
    </dgm:pt>
    <dgm:pt modelId="{333F4C9B-C73C-4808-99F6-A54F3900D844}" type="pres">
      <dgm:prSet presAssocID="{680B3B8A-0B8F-48EC-9B84-AB6C79EC22B5}" presName="diagram" presStyleCnt="0">
        <dgm:presLayoutVars>
          <dgm:dir/>
          <dgm:resizeHandles val="exact"/>
        </dgm:presLayoutVars>
      </dgm:prSet>
      <dgm:spPr/>
    </dgm:pt>
    <dgm:pt modelId="{B1AE1941-38B6-4F27-B91F-9349B77B017F}" type="pres">
      <dgm:prSet presAssocID="{C1D6A36F-0298-4E17-9E38-BBABF308A539}" presName="node" presStyleLbl="node1" presStyleIdx="0" presStyleCnt="14">
        <dgm:presLayoutVars>
          <dgm:bulletEnabled val="1"/>
        </dgm:presLayoutVars>
      </dgm:prSet>
      <dgm:spPr/>
    </dgm:pt>
    <dgm:pt modelId="{6509E730-C562-4FD5-BE8D-D89576138CCF}" type="pres">
      <dgm:prSet presAssocID="{5B32F7D4-6C08-4A26-9B3D-94DA4F3CAC62}" presName="sibTrans" presStyleCnt="0"/>
      <dgm:spPr/>
    </dgm:pt>
    <dgm:pt modelId="{5A14DBFB-BA17-47A7-834D-B7298EAF5C94}" type="pres">
      <dgm:prSet presAssocID="{495B5955-DA9C-4FD6-AF87-8D20FC09CD69}" presName="node" presStyleLbl="node1" presStyleIdx="1" presStyleCnt="14">
        <dgm:presLayoutVars>
          <dgm:bulletEnabled val="1"/>
        </dgm:presLayoutVars>
      </dgm:prSet>
      <dgm:spPr/>
    </dgm:pt>
    <dgm:pt modelId="{89A452F3-1DC8-4116-84C9-D501C6171D0C}" type="pres">
      <dgm:prSet presAssocID="{4511D9CA-3FBF-42FF-9A97-4A53B96973D3}" presName="sibTrans" presStyleCnt="0"/>
      <dgm:spPr/>
    </dgm:pt>
    <dgm:pt modelId="{330D2182-5E4C-45DC-9CCE-DB1989A00A69}" type="pres">
      <dgm:prSet presAssocID="{60C7DD6E-D1D0-4FB6-BE0C-4FA68F37038D}" presName="node" presStyleLbl="node1" presStyleIdx="2" presStyleCnt="14">
        <dgm:presLayoutVars>
          <dgm:bulletEnabled val="1"/>
        </dgm:presLayoutVars>
      </dgm:prSet>
      <dgm:spPr/>
    </dgm:pt>
    <dgm:pt modelId="{AF6BED4F-B60D-4A93-929F-8B0376A54E1D}" type="pres">
      <dgm:prSet presAssocID="{CBCD53C7-EF11-4D46-A8A3-856500D89D78}" presName="sibTrans" presStyleCnt="0"/>
      <dgm:spPr/>
    </dgm:pt>
    <dgm:pt modelId="{375DD7DC-C2C9-4B72-8F6C-0DE944CA0CAD}" type="pres">
      <dgm:prSet presAssocID="{AF419794-815A-4769-8424-9E05F0929352}" presName="node" presStyleLbl="node1" presStyleIdx="3" presStyleCnt="14">
        <dgm:presLayoutVars>
          <dgm:bulletEnabled val="1"/>
        </dgm:presLayoutVars>
      </dgm:prSet>
      <dgm:spPr/>
    </dgm:pt>
    <dgm:pt modelId="{E12050F0-B248-4E53-BD29-3D8FFD96C287}" type="pres">
      <dgm:prSet presAssocID="{1F06F8C2-55AA-4809-A1F2-DB8FD98C4B2E}" presName="sibTrans" presStyleCnt="0"/>
      <dgm:spPr/>
    </dgm:pt>
    <dgm:pt modelId="{CBF072D8-5AD5-4178-99F6-FA2EA85CE51C}" type="pres">
      <dgm:prSet presAssocID="{D5484614-53F1-4552-B34B-95615CBEE50C}" presName="node" presStyleLbl="node1" presStyleIdx="4" presStyleCnt="14">
        <dgm:presLayoutVars>
          <dgm:bulletEnabled val="1"/>
        </dgm:presLayoutVars>
      </dgm:prSet>
      <dgm:spPr/>
    </dgm:pt>
    <dgm:pt modelId="{77A3ACD9-D1C7-403E-8828-065EDB83ADD5}" type="pres">
      <dgm:prSet presAssocID="{3C7507D2-88E3-4607-B43C-4F94F84066C0}" presName="sibTrans" presStyleCnt="0"/>
      <dgm:spPr/>
    </dgm:pt>
    <dgm:pt modelId="{0329F1F9-358B-4318-B3A3-505436841927}" type="pres">
      <dgm:prSet presAssocID="{8DB59EFE-86CD-45C1-A305-8C608097C036}" presName="node" presStyleLbl="node1" presStyleIdx="5" presStyleCnt="14">
        <dgm:presLayoutVars>
          <dgm:bulletEnabled val="1"/>
        </dgm:presLayoutVars>
      </dgm:prSet>
      <dgm:spPr/>
    </dgm:pt>
    <dgm:pt modelId="{A14D1EBC-0CF0-4EA7-89E9-5E59AA2FEA0E}" type="pres">
      <dgm:prSet presAssocID="{E2C20DC1-DDA0-411E-A3D5-44EF00A1092C}" presName="sibTrans" presStyleCnt="0"/>
      <dgm:spPr/>
    </dgm:pt>
    <dgm:pt modelId="{7BA3F483-8DFB-4A86-878E-2E7A582C7BD2}" type="pres">
      <dgm:prSet presAssocID="{D44088B3-C3FD-458E-961E-3299957472F1}" presName="node" presStyleLbl="node1" presStyleIdx="6" presStyleCnt="14">
        <dgm:presLayoutVars>
          <dgm:bulletEnabled val="1"/>
        </dgm:presLayoutVars>
      </dgm:prSet>
      <dgm:spPr/>
    </dgm:pt>
    <dgm:pt modelId="{1DD94065-2475-4FF6-82C4-0FDF207A8A2A}" type="pres">
      <dgm:prSet presAssocID="{FB738365-F48B-4425-9D27-BA513EE6D1C0}" presName="sibTrans" presStyleCnt="0"/>
      <dgm:spPr/>
    </dgm:pt>
    <dgm:pt modelId="{1B39262F-7B7D-4388-9002-ED90BC0E1A83}" type="pres">
      <dgm:prSet presAssocID="{7B94761D-3A50-42F6-B003-4B69D2B1CDC8}" presName="node" presStyleLbl="node1" presStyleIdx="7" presStyleCnt="14">
        <dgm:presLayoutVars>
          <dgm:bulletEnabled val="1"/>
        </dgm:presLayoutVars>
      </dgm:prSet>
      <dgm:spPr/>
    </dgm:pt>
    <dgm:pt modelId="{D83FF3A9-8093-4658-92DB-1CB9FFF47FFD}" type="pres">
      <dgm:prSet presAssocID="{E5AFA6B2-7853-4BF0-A091-96B5CAE9EFC2}" presName="sibTrans" presStyleCnt="0"/>
      <dgm:spPr/>
    </dgm:pt>
    <dgm:pt modelId="{5B6DFBF9-DF1D-48A2-BF37-6B0CC5BE02E3}" type="pres">
      <dgm:prSet presAssocID="{AD49996D-616C-41F7-BCC8-3E37D9E46890}" presName="node" presStyleLbl="node1" presStyleIdx="8" presStyleCnt="14">
        <dgm:presLayoutVars>
          <dgm:bulletEnabled val="1"/>
        </dgm:presLayoutVars>
      </dgm:prSet>
      <dgm:spPr/>
    </dgm:pt>
    <dgm:pt modelId="{0EE1625C-2A9A-4E97-BB9F-21FEF6F086C1}" type="pres">
      <dgm:prSet presAssocID="{21EE934A-6487-4C71-ACF2-167AA356923A}" presName="sibTrans" presStyleCnt="0"/>
      <dgm:spPr/>
    </dgm:pt>
    <dgm:pt modelId="{F6F10212-B84C-4666-9BB8-D941CA1B0359}" type="pres">
      <dgm:prSet presAssocID="{2A07619D-6B32-4523-B4EF-BE767962A499}" presName="node" presStyleLbl="node1" presStyleIdx="9" presStyleCnt="14">
        <dgm:presLayoutVars>
          <dgm:bulletEnabled val="1"/>
        </dgm:presLayoutVars>
      </dgm:prSet>
      <dgm:spPr/>
    </dgm:pt>
    <dgm:pt modelId="{CD918205-7984-465B-A941-1DFD18116033}" type="pres">
      <dgm:prSet presAssocID="{A3A171BF-02E9-4F7E-BD5B-702EB2C01D88}" presName="sibTrans" presStyleCnt="0"/>
      <dgm:spPr/>
    </dgm:pt>
    <dgm:pt modelId="{3A6764BE-A716-4B9E-A8B4-A010D0268665}" type="pres">
      <dgm:prSet presAssocID="{1787A428-6B11-4E85-8132-DDA3E6BA8AE6}" presName="node" presStyleLbl="node1" presStyleIdx="10" presStyleCnt="14">
        <dgm:presLayoutVars>
          <dgm:bulletEnabled val="1"/>
        </dgm:presLayoutVars>
      </dgm:prSet>
      <dgm:spPr/>
    </dgm:pt>
    <dgm:pt modelId="{E4935AC0-7F03-4A6B-BB72-2078825231F9}" type="pres">
      <dgm:prSet presAssocID="{56BCAB0D-00A5-437F-960E-1F00695F549C}" presName="sibTrans" presStyleCnt="0"/>
      <dgm:spPr/>
    </dgm:pt>
    <dgm:pt modelId="{C8587029-DEE3-43A4-83E4-1ADFB0FA9ECA}" type="pres">
      <dgm:prSet presAssocID="{BF78552C-2530-414A-998D-8B2ACF297756}" presName="node" presStyleLbl="node1" presStyleIdx="11" presStyleCnt="14">
        <dgm:presLayoutVars>
          <dgm:bulletEnabled val="1"/>
        </dgm:presLayoutVars>
      </dgm:prSet>
      <dgm:spPr/>
    </dgm:pt>
    <dgm:pt modelId="{20D86EC1-9B14-4DF7-8D59-ADA119F877EA}" type="pres">
      <dgm:prSet presAssocID="{DD677790-0FF0-4DC4-875F-26BF4B2CD294}" presName="sibTrans" presStyleCnt="0"/>
      <dgm:spPr/>
    </dgm:pt>
    <dgm:pt modelId="{35D5067B-BEF6-47B2-8D13-B041E717F8AF}" type="pres">
      <dgm:prSet presAssocID="{3A36DA67-9D24-4D83-B342-166A7706D18A}" presName="node" presStyleLbl="node1" presStyleIdx="12" presStyleCnt="14">
        <dgm:presLayoutVars>
          <dgm:bulletEnabled val="1"/>
        </dgm:presLayoutVars>
      </dgm:prSet>
      <dgm:spPr/>
    </dgm:pt>
    <dgm:pt modelId="{C1AEB33C-A8F3-47AE-8284-3A10A0F4DB94}" type="pres">
      <dgm:prSet presAssocID="{2FBD29C8-D16D-4C01-ABD2-7892C8E8CD97}" presName="sibTrans" presStyleCnt="0"/>
      <dgm:spPr/>
    </dgm:pt>
    <dgm:pt modelId="{CB67EBD9-6CB6-4329-826A-DC6EA0B4DCAE}" type="pres">
      <dgm:prSet presAssocID="{B4E74586-E266-4888-8BB5-53292981912A}" presName="node" presStyleLbl="node1" presStyleIdx="13" presStyleCnt="14">
        <dgm:presLayoutVars>
          <dgm:bulletEnabled val="1"/>
        </dgm:presLayoutVars>
      </dgm:prSet>
      <dgm:spPr/>
    </dgm:pt>
  </dgm:ptLst>
  <dgm:cxnLst>
    <dgm:cxn modelId="{623B2D10-ACA5-4A82-A593-A39BCA7D8039}" type="presOf" srcId="{60C7DD6E-D1D0-4FB6-BE0C-4FA68F37038D}" destId="{330D2182-5E4C-45DC-9CCE-DB1989A00A69}" srcOrd="0" destOrd="0" presId="urn:microsoft.com/office/officeart/2005/8/layout/default"/>
    <dgm:cxn modelId="{35EDD817-5762-49EA-8D00-DA4D5C303290}" srcId="{680B3B8A-0B8F-48EC-9B84-AB6C79EC22B5}" destId="{8DB59EFE-86CD-45C1-A305-8C608097C036}" srcOrd="5" destOrd="0" parTransId="{AF1F0044-FF58-4273-9AE0-0D0103D41D14}" sibTransId="{E2C20DC1-DDA0-411E-A3D5-44EF00A1092C}"/>
    <dgm:cxn modelId="{CB21771E-2654-461F-A3CC-A3AECACA56B1}" type="presOf" srcId="{C1D6A36F-0298-4E17-9E38-BBABF308A539}" destId="{B1AE1941-38B6-4F27-B91F-9349B77B017F}" srcOrd="0" destOrd="0" presId="urn:microsoft.com/office/officeart/2005/8/layout/default"/>
    <dgm:cxn modelId="{387B113F-453A-47AC-9EDE-0D83E72186B1}" type="presOf" srcId="{495B5955-DA9C-4FD6-AF87-8D20FC09CD69}" destId="{5A14DBFB-BA17-47A7-834D-B7298EAF5C94}" srcOrd="0" destOrd="0" presId="urn:microsoft.com/office/officeart/2005/8/layout/default"/>
    <dgm:cxn modelId="{4A1BFC3F-0EA5-4A49-B06E-2C13C7890E8F}" type="presOf" srcId="{B4E74586-E266-4888-8BB5-53292981912A}" destId="{CB67EBD9-6CB6-4329-826A-DC6EA0B4DCAE}" srcOrd="0" destOrd="0" presId="urn:microsoft.com/office/officeart/2005/8/layout/default"/>
    <dgm:cxn modelId="{05BF165B-6928-4989-97DE-9EF3C657105F}" srcId="{680B3B8A-0B8F-48EC-9B84-AB6C79EC22B5}" destId="{495B5955-DA9C-4FD6-AF87-8D20FC09CD69}" srcOrd="1" destOrd="0" parTransId="{FEB0A029-3C7C-4D80-8A69-20D23A578DD5}" sibTransId="{4511D9CA-3FBF-42FF-9A97-4A53B96973D3}"/>
    <dgm:cxn modelId="{1401EA41-B55F-4B8B-8AAE-F83CE7C3CD19}" type="presOf" srcId="{1787A428-6B11-4E85-8132-DDA3E6BA8AE6}" destId="{3A6764BE-A716-4B9E-A8B4-A010D0268665}" srcOrd="0" destOrd="0" presId="urn:microsoft.com/office/officeart/2005/8/layout/default"/>
    <dgm:cxn modelId="{D502CE4D-FB94-471E-AF8B-20D6DE176C70}" type="presOf" srcId="{3A36DA67-9D24-4D83-B342-166A7706D18A}" destId="{35D5067B-BEF6-47B2-8D13-B041E717F8AF}" srcOrd="0" destOrd="0" presId="urn:microsoft.com/office/officeart/2005/8/layout/default"/>
    <dgm:cxn modelId="{931E2C71-7791-4D2C-99F2-8F47C591A281}" srcId="{680B3B8A-0B8F-48EC-9B84-AB6C79EC22B5}" destId="{2A07619D-6B32-4523-B4EF-BE767962A499}" srcOrd="9" destOrd="0" parTransId="{65D3D361-AA6C-48D6-BA0B-FC2C4665D86E}" sibTransId="{A3A171BF-02E9-4F7E-BD5B-702EB2C01D88}"/>
    <dgm:cxn modelId="{ABE0C473-2E35-4889-8220-9F3417C5D896}" type="presOf" srcId="{BF78552C-2530-414A-998D-8B2ACF297756}" destId="{C8587029-DEE3-43A4-83E4-1ADFB0FA9ECA}" srcOrd="0" destOrd="0" presId="urn:microsoft.com/office/officeart/2005/8/layout/default"/>
    <dgm:cxn modelId="{4442E154-D960-4B6A-82CA-6D362C232E46}" srcId="{680B3B8A-0B8F-48EC-9B84-AB6C79EC22B5}" destId="{7B94761D-3A50-42F6-B003-4B69D2B1CDC8}" srcOrd="7" destOrd="0" parTransId="{84EF18F4-4835-48D6-86E6-D699D20653F0}" sibTransId="{E5AFA6B2-7853-4BF0-A091-96B5CAE9EFC2}"/>
    <dgm:cxn modelId="{4329398D-5F7B-4C2A-B00C-98696912FF8E}" type="presOf" srcId="{680B3B8A-0B8F-48EC-9B84-AB6C79EC22B5}" destId="{333F4C9B-C73C-4808-99F6-A54F3900D844}" srcOrd="0" destOrd="0" presId="urn:microsoft.com/office/officeart/2005/8/layout/default"/>
    <dgm:cxn modelId="{EDED1095-7664-4D7B-9B1C-1555DB959431}" type="presOf" srcId="{D44088B3-C3FD-458E-961E-3299957472F1}" destId="{7BA3F483-8DFB-4A86-878E-2E7A582C7BD2}" srcOrd="0" destOrd="0" presId="urn:microsoft.com/office/officeart/2005/8/layout/default"/>
    <dgm:cxn modelId="{62B4129B-9A49-454D-BCB5-2B73CB5C9B62}" srcId="{680B3B8A-0B8F-48EC-9B84-AB6C79EC22B5}" destId="{B4E74586-E266-4888-8BB5-53292981912A}" srcOrd="13" destOrd="0" parTransId="{928FD876-8480-4A3E-A07E-9724C27DDE33}" sibTransId="{0DEBE105-67F2-43A8-B2ED-82778F8E210B}"/>
    <dgm:cxn modelId="{9CC3DE9C-862F-4394-967D-E241512C2836}" srcId="{680B3B8A-0B8F-48EC-9B84-AB6C79EC22B5}" destId="{BF78552C-2530-414A-998D-8B2ACF297756}" srcOrd="11" destOrd="0" parTransId="{430CE48A-8E1F-4A78-BB24-A0A02469BABF}" sibTransId="{DD677790-0FF0-4DC4-875F-26BF4B2CD294}"/>
    <dgm:cxn modelId="{DEE2A89E-A6D3-4E03-8E75-A382AE57554F}" type="presOf" srcId="{8DB59EFE-86CD-45C1-A305-8C608097C036}" destId="{0329F1F9-358B-4318-B3A3-505436841927}" srcOrd="0" destOrd="0" presId="urn:microsoft.com/office/officeart/2005/8/layout/default"/>
    <dgm:cxn modelId="{2C0AB4A0-5933-4493-B81C-69DC05D5684E}" srcId="{680B3B8A-0B8F-48EC-9B84-AB6C79EC22B5}" destId="{3A36DA67-9D24-4D83-B342-166A7706D18A}" srcOrd="12" destOrd="0" parTransId="{AC65CDAB-7C8D-4039-9B5C-BC655B3DCB54}" sibTransId="{2FBD29C8-D16D-4C01-ABD2-7892C8E8CD97}"/>
    <dgm:cxn modelId="{8AB2E0AC-BEEB-4789-9D20-4D62651AEA51}" srcId="{680B3B8A-0B8F-48EC-9B84-AB6C79EC22B5}" destId="{AD49996D-616C-41F7-BCC8-3E37D9E46890}" srcOrd="8" destOrd="0" parTransId="{DB9A6A0A-9A95-49E8-B2BA-416F7CAC7AE5}" sibTransId="{21EE934A-6487-4C71-ACF2-167AA356923A}"/>
    <dgm:cxn modelId="{2B8085AE-8C1A-41DB-B1DE-CE2DA6385B4A}" type="presOf" srcId="{AD49996D-616C-41F7-BCC8-3E37D9E46890}" destId="{5B6DFBF9-DF1D-48A2-BF37-6B0CC5BE02E3}" srcOrd="0" destOrd="0" presId="urn:microsoft.com/office/officeart/2005/8/layout/default"/>
    <dgm:cxn modelId="{45AE16B3-745A-4C37-A7B1-E87C02B620CD}" type="presOf" srcId="{2A07619D-6B32-4523-B4EF-BE767962A499}" destId="{F6F10212-B84C-4666-9BB8-D941CA1B0359}" srcOrd="0" destOrd="0" presId="urn:microsoft.com/office/officeart/2005/8/layout/default"/>
    <dgm:cxn modelId="{C385B5B3-99ED-492C-9B6C-53BDAC4BCD98}" type="presOf" srcId="{AF419794-815A-4769-8424-9E05F0929352}" destId="{375DD7DC-C2C9-4B72-8F6C-0DE944CA0CAD}" srcOrd="0" destOrd="0" presId="urn:microsoft.com/office/officeart/2005/8/layout/default"/>
    <dgm:cxn modelId="{26E3B8B6-AAAC-4537-A9FB-F49B0B0597C2}" type="presOf" srcId="{7B94761D-3A50-42F6-B003-4B69D2B1CDC8}" destId="{1B39262F-7B7D-4388-9002-ED90BC0E1A83}" srcOrd="0" destOrd="0" presId="urn:microsoft.com/office/officeart/2005/8/layout/default"/>
    <dgm:cxn modelId="{12D815B7-4B7E-4859-9227-BC88AD71401E}" type="presOf" srcId="{D5484614-53F1-4552-B34B-95615CBEE50C}" destId="{CBF072D8-5AD5-4178-99F6-FA2EA85CE51C}" srcOrd="0" destOrd="0" presId="urn:microsoft.com/office/officeart/2005/8/layout/default"/>
    <dgm:cxn modelId="{147094C5-2ED0-4964-B875-D711F1B3EAB4}" srcId="{680B3B8A-0B8F-48EC-9B84-AB6C79EC22B5}" destId="{AF419794-815A-4769-8424-9E05F0929352}" srcOrd="3" destOrd="0" parTransId="{6F08B60D-1A23-4267-B5B3-0CEDBCFD64C9}" sibTransId="{1F06F8C2-55AA-4809-A1F2-DB8FD98C4B2E}"/>
    <dgm:cxn modelId="{43D693CF-DF7E-4F68-9A3E-4C0C3407B896}" srcId="{680B3B8A-0B8F-48EC-9B84-AB6C79EC22B5}" destId="{60C7DD6E-D1D0-4FB6-BE0C-4FA68F37038D}" srcOrd="2" destOrd="0" parTransId="{E3462B74-5213-465B-AD1D-E7D9D93E45D8}" sibTransId="{CBCD53C7-EF11-4D46-A8A3-856500D89D78}"/>
    <dgm:cxn modelId="{21859BD6-97F9-43CB-958B-B56229490BE0}" srcId="{680B3B8A-0B8F-48EC-9B84-AB6C79EC22B5}" destId="{D44088B3-C3FD-458E-961E-3299957472F1}" srcOrd="6" destOrd="0" parTransId="{44BDD6BF-41DB-4335-B9BA-F48EE2F60F69}" sibTransId="{FB738365-F48B-4425-9D27-BA513EE6D1C0}"/>
    <dgm:cxn modelId="{601C9ADF-D294-44D1-BF36-016DCB8FC15B}" srcId="{680B3B8A-0B8F-48EC-9B84-AB6C79EC22B5}" destId="{C1D6A36F-0298-4E17-9E38-BBABF308A539}" srcOrd="0" destOrd="0" parTransId="{5E9F1A3D-5EC6-4F30-B12C-D53951C752E0}" sibTransId="{5B32F7D4-6C08-4A26-9B3D-94DA4F3CAC62}"/>
    <dgm:cxn modelId="{DE8337F1-DFFA-4EB6-824C-9AFBBEB147B4}" srcId="{680B3B8A-0B8F-48EC-9B84-AB6C79EC22B5}" destId="{1787A428-6B11-4E85-8132-DDA3E6BA8AE6}" srcOrd="10" destOrd="0" parTransId="{EAA66646-AA29-4A45-8FFE-B5911A367F28}" sibTransId="{56BCAB0D-00A5-437F-960E-1F00695F549C}"/>
    <dgm:cxn modelId="{A9798CF6-CA6A-4363-8656-13653B3C3209}" srcId="{680B3B8A-0B8F-48EC-9B84-AB6C79EC22B5}" destId="{D5484614-53F1-4552-B34B-95615CBEE50C}" srcOrd="4" destOrd="0" parTransId="{9299780C-4AB5-453F-9703-DEF549188C9A}" sibTransId="{3C7507D2-88E3-4607-B43C-4F94F84066C0}"/>
    <dgm:cxn modelId="{5AFE4ABE-9C9E-4DB8-AB2F-AEE674F9BD42}" type="presParOf" srcId="{333F4C9B-C73C-4808-99F6-A54F3900D844}" destId="{B1AE1941-38B6-4F27-B91F-9349B77B017F}" srcOrd="0" destOrd="0" presId="urn:microsoft.com/office/officeart/2005/8/layout/default"/>
    <dgm:cxn modelId="{DF86CBCE-9FF0-4B5A-BE08-9C06FB3F6264}" type="presParOf" srcId="{333F4C9B-C73C-4808-99F6-A54F3900D844}" destId="{6509E730-C562-4FD5-BE8D-D89576138CCF}" srcOrd="1" destOrd="0" presId="urn:microsoft.com/office/officeart/2005/8/layout/default"/>
    <dgm:cxn modelId="{D940CDB0-7B10-4092-AB34-B2E79EDE015E}" type="presParOf" srcId="{333F4C9B-C73C-4808-99F6-A54F3900D844}" destId="{5A14DBFB-BA17-47A7-834D-B7298EAF5C94}" srcOrd="2" destOrd="0" presId="urn:microsoft.com/office/officeart/2005/8/layout/default"/>
    <dgm:cxn modelId="{57049BD1-CF41-4949-A7B2-065ED694DCC0}" type="presParOf" srcId="{333F4C9B-C73C-4808-99F6-A54F3900D844}" destId="{89A452F3-1DC8-4116-84C9-D501C6171D0C}" srcOrd="3" destOrd="0" presId="urn:microsoft.com/office/officeart/2005/8/layout/default"/>
    <dgm:cxn modelId="{2D6F4CE7-2980-4B0D-8593-B82808E1A8DE}" type="presParOf" srcId="{333F4C9B-C73C-4808-99F6-A54F3900D844}" destId="{330D2182-5E4C-45DC-9CCE-DB1989A00A69}" srcOrd="4" destOrd="0" presId="urn:microsoft.com/office/officeart/2005/8/layout/default"/>
    <dgm:cxn modelId="{72A422D2-B1F7-4CC4-9952-6ACCC7E73EF9}" type="presParOf" srcId="{333F4C9B-C73C-4808-99F6-A54F3900D844}" destId="{AF6BED4F-B60D-4A93-929F-8B0376A54E1D}" srcOrd="5" destOrd="0" presId="urn:microsoft.com/office/officeart/2005/8/layout/default"/>
    <dgm:cxn modelId="{9E20A3B1-1585-433E-B1AB-125322B674D3}" type="presParOf" srcId="{333F4C9B-C73C-4808-99F6-A54F3900D844}" destId="{375DD7DC-C2C9-4B72-8F6C-0DE944CA0CAD}" srcOrd="6" destOrd="0" presId="urn:microsoft.com/office/officeart/2005/8/layout/default"/>
    <dgm:cxn modelId="{C8A46F49-B988-4211-A5B0-1296069FE9DE}" type="presParOf" srcId="{333F4C9B-C73C-4808-99F6-A54F3900D844}" destId="{E12050F0-B248-4E53-BD29-3D8FFD96C287}" srcOrd="7" destOrd="0" presId="urn:microsoft.com/office/officeart/2005/8/layout/default"/>
    <dgm:cxn modelId="{BCA4B550-F13B-4A7F-B786-BEDDA76D5A84}" type="presParOf" srcId="{333F4C9B-C73C-4808-99F6-A54F3900D844}" destId="{CBF072D8-5AD5-4178-99F6-FA2EA85CE51C}" srcOrd="8" destOrd="0" presId="urn:microsoft.com/office/officeart/2005/8/layout/default"/>
    <dgm:cxn modelId="{F73512DB-85B0-440D-9CB6-96A7101ADE12}" type="presParOf" srcId="{333F4C9B-C73C-4808-99F6-A54F3900D844}" destId="{77A3ACD9-D1C7-403E-8828-065EDB83ADD5}" srcOrd="9" destOrd="0" presId="urn:microsoft.com/office/officeart/2005/8/layout/default"/>
    <dgm:cxn modelId="{7C8C5404-D4A8-43B7-AA16-A2B457019A95}" type="presParOf" srcId="{333F4C9B-C73C-4808-99F6-A54F3900D844}" destId="{0329F1F9-358B-4318-B3A3-505436841927}" srcOrd="10" destOrd="0" presId="urn:microsoft.com/office/officeart/2005/8/layout/default"/>
    <dgm:cxn modelId="{32C66CBF-1C4D-4356-9C6E-A443187F7CA1}" type="presParOf" srcId="{333F4C9B-C73C-4808-99F6-A54F3900D844}" destId="{A14D1EBC-0CF0-4EA7-89E9-5E59AA2FEA0E}" srcOrd="11" destOrd="0" presId="urn:microsoft.com/office/officeart/2005/8/layout/default"/>
    <dgm:cxn modelId="{317AC016-9A93-4067-B6C1-61A70F0140CC}" type="presParOf" srcId="{333F4C9B-C73C-4808-99F6-A54F3900D844}" destId="{7BA3F483-8DFB-4A86-878E-2E7A582C7BD2}" srcOrd="12" destOrd="0" presId="urn:microsoft.com/office/officeart/2005/8/layout/default"/>
    <dgm:cxn modelId="{A504FAAF-F1C5-4848-83D8-486C4A0208E8}" type="presParOf" srcId="{333F4C9B-C73C-4808-99F6-A54F3900D844}" destId="{1DD94065-2475-4FF6-82C4-0FDF207A8A2A}" srcOrd="13" destOrd="0" presId="urn:microsoft.com/office/officeart/2005/8/layout/default"/>
    <dgm:cxn modelId="{9E7C977D-B1CE-4C6C-A22F-38A2C0476AAC}" type="presParOf" srcId="{333F4C9B-C73C-4808-99F6-A54F3900D844}" destId="{1B39262F-7B7D-4388-9002-ED90BC0E1A83}" srcOrd="14" destOrd="0" presId="urn:microsoft.com/office/officeart/2005/8/layout/default"/>
    <dgm:cxn modelId="{2ACF527C-E966-4933-A4CF-E4538BBF6D8E}" type="presParOf" srcId="{333F4C9B-C73C-4808-99F6-A54F3900D844}" destId="{D83FF3A9-8093-4658-92DB-1CB9FFF47FFD}" srcOrd="15" destOrd="0" presId="urn:microsoft.com/office/officeart/2005/8/layout/default"/>
    <dgm:cxn modelId="{7434D634-F2A5-48E5-9140-A1F9CBDD867F}" type="presParOf" srcId="{333F4C9B-C73C-4808-99F6-A54F3900D844}" destId="{5B6DFBF9-DF1D-48A2-BF37-6B0CC5BE02E3}" srcOrd="16" destOrd="0" presId="urn:microsoft.com/office/officeart/2005/8/layout/default"/>
    <dgm:cxn modelId="{D9828D5D-5BB0-4B5D-9412-A22FDABE0145}" type="presParOf" srcId="{333F4C9B-C73C-4808-99F6-A54F3900D844}" destId="{0EE1625C-2A9A-4E97-BB9F-21FEF6F086C1}" srcOrd="17" destOrd="0" presId="urn:microsoft.com/office/officeart/2005/8/layout/default"/>
    <dgm:cxn modelId="{A5CCDD96-AFB1-43D8-819E-4CA8D84E0430}" type="presParOf" srcId="{333F4C9B-C73C-4808-99F6-A54F3900D844}" destId="{F6F10212-B84C-4666-9BB8-D941CA1B0359}" srcOrd="18" destOrd="0" presId="urn:microsoft.com/office/officeart/2005/8/layout/default"/>
    <dgm:cxn modelId="{7DC8B2E7-EB56-40B6-A630-497A67A6B5EE}" type="presParOf" srcId="{333F4C9B-C73C-4808-99F6-A54F3900D844}" destId="{CD918205-7984-465B-A941-1DFD18116033}" srcOrd="19" destOrd="0" presId="urn:microsoft.com/office/officeart/2005/8/layout/default"/>
    <dgm:cxn modelId="{D9149460-4BD7-4835-8AAE-5DB2159DA262}" type="presParOf" srcId="{333F4C9B-C73C-4808-99F6-A54F3900D844}" destId="{3A6764BE-A716-4B9E-A8B4-A010D0268665}" srcOrd="20" destOrd="0" presId="urn:microsoft.com/office/officeart/2005/8/layout/default"/>
    <dgm:cxn modelId="{031DAC3E-4152-4EC8-BFD8-C870C609693F}" type="presParOf" srcId="{333F4C9B-C73C-4808-99F6-A54F3900D844}" destId="{E4935AC0-7F03-4A6B-BB72-2078825231F9}" srcOrd="21" destOrd="0" presId="urn:microsoft.com/office/officeart/2005/8/layout/default"/>
    <dgm:cxn modelId="{F971947F-1D30-43D4-AB77-96AB6BEB5E6E}" type="presParOf" srcId="{333F4C9B-C73C-4808-99F6-A54F3900D844}" destId="{C8587029-DEE3-43A4-83E4-1ADFB0FA9ECA}" srcOrd="22" destOrd="0" presId="urn:microsoft.com/office/officeart/2005/8/layout/default"/>
    <dgm:cxn modelId="{5B4BDE0D-6048-48E6-AB56-544E9B127E74}" type="presParOf" srcId="{333F4C9B-C73C-4808-99F6-A54F3900D844}" destId="{20D86EC1-9B14-4DF7-8D59-ADA119F877EA}" srcOrd="23" destOrd="0" presId="urn:microsoft.com/office/officeart/2005/8/layout/default"/>
    <dgm:cxn modelId="{3EBA10A2-C037-4F8E-97A3-D69513EB0021}" type="presParOf" srcId="{333F4C9B-C73C-4808-99F6-A54F3900D844}" destId="{35D5067B-BEF6-47B2-8D13-B041E717F8AF}" srcOrd="24" destOrd="0" presId="urn:microsoft.com/office/officeart/2005/8/layout/default"/>
    <dgm:cxn modelId="{112B7804-5C44-429E-AD06-5919F978257D}" type="presParOf" srcId="{333F4C9B-C73C-4808-99F6-A54F3900D844}" destId="{C1AEB33C-A8F3-47AE-8284-3A10A0F4DB94}" srcOrd="25" destOrd="0" presId="urn:microsoft.com/office/officeart/2005/8/layout/default"/>
    <dgm:cxn modelId="{29B8FE31-C6A4-4005-8164-061CE4BF4E44}" type="presParOf" srcId="{333F4C9B-C73C-4808-99F6-A54F3900D844}" destId="{CB67EBD9-6CB6-4329-826A-DC6EA0B4DCAE}" srcOrd="2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8AD8E814-9B07-4590-94B0-551D5EC42DF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43A4B366-32CA-4B34-BB88-F24E30995180}">
      <dgm:prSet phldrT="[Text]" custT="1"/>
      <dgm:spPr/>
      <dgm:t>
        <a:bodyPr/>
        <a:lstStyle/>
        <a:p>
          <a:r>
            <a:rPr lang="en-PH" sz="2000" dirty="0"/>
            <a:t>Employees will have fair and safe working conditions.</a:t>
          </a:r>
          <a:endParaRPr lang="en-AU" sz="2000" dirty="0"/>
        </a:p>
      </dgm:t>
    </dgm:pt>
    <dgm:pt modelId="{5794C328-AA91-4574-85A6-A676B8632560}" type="parTrans" cxnId="{E4F156A3-56E0-4B47-BA33-9AA4A6BFAD52}">
      <dgm:prSet/>
      <dgm:spPr/>
      <dgm:t>
        <a:bodyPr/>
        <a:lstStyle/>
        <a:p>
          <a:endParaRPr lang="en-AU"/>
        </a:p>
      </dgm:t>
    </dgm:pt>
    <dgm:pt modelId="{B5DC3D0A-BEC4-4EFF-860C-C46FD609C0FE}" type="sibTrans" cxnId="{E4F156A3-56E0-4B47-BA33-9AA4A6BFAD52}">
      <dgm:prSet/>
      <dgm:spPr/>
      <dgm:t>
        <a:bodyPr/>
        <a:lstStyle/>
        <a:p>
          <a:endParaRPr lang="en-AU"/>
        </a:p>
      </dgm:t>
    </dgm:pt>
    <dgm:pt modelId="{B5506917-CF02-45C9-B7D7-898464287DB4}">
      <dgm:prSet phldrT="[Text]" custT="1"/>
      <dgm:spPr/>
      <dgm:t>
        <a:bodyPr/>
        <a:lstStyle/>
        <a:p>
          <a:r>
            <a:rPr lang="en-PH" sz="2000" dirty="0"/>
            <a:t>Employees will have equal opportunities.</a:t>
          </a:r>
          <a:endParaRPr lang="en-AU" sz="2000" dirty="0"/>
        </a:p>
      </dgm:t>
    </dgm:pt>
    <dgm:pt modelId="{95EAE7B7-7C2C-4395-8137-BF4E2D85CC01}" type="parTrans" cxnId="{6D27175F-6375-4A22-8FAA-94C46F97EEED}">
      <dgm:prSet/>
      <dgm:spPr/>
      <dgm:t>
        <a:bodyPr/>
        <a:lstStyle/>
        <a:p>
          <a:endParaRPr lang="en-AU"/>
        </a:p>
      </dgm:t>
    </dgm:pt>
    <dgm:pt modelId="{E4FB7DDA-6431-49FC-A1FF-4FF348F6F286}" type="sibTrans" cxnId="{6D27175F-6375-4A22-8FAA-94C46F97EEED}">
      <dgm:prSet/>
      <dgm:spPr/>
      <dgm:t>
        <a:bodyPr/>
        <a:lstStyle/>
        <a:p>
          <a:endParaRPr lang="en-AU"/>
        </a:p>
      </dgm:t>
    </dgm:pt>
    <dgm:pt modelId="{7C607534-109C-414A-AB7A-9B56FF3881D2}" type="pres">
      <dgm:prSet presAssocID="{8AD8E814-9B07-4590-94B0-551D5EC42DF9}" presName="Name0" presStyleCnt="0">
        <dgm:presLayoutVars>
          <dgm:chMax val="7"/>
          <dgm:chPref val="7"/>
          <dgm:dir/>
        </dgm:presLayoutVars>
      </dgm:prSet>
      <dgm:spPr/>
    </dgm:pt>
    <dgm:pt modelId="{853FEB7C-5C37-4018-98B7-1E3F37A646E2}" type="pres">
      <dgm:prSet presAssocID="{8AD8E814-9B07-4590-94B0-551D5EC42DF9}" presName="Name1" presStyleCnt="0"/>
      <dgm:spPr/>
    </dgm:pt>
    <dgm:pt modelId="{CE4BF951-9A2D-412D-AE37-9DC11AEDCD27}" type="pres">
      <dgm:prSet presAssocID="{8AD8E814-9B07-4590-94B0-551D5EC42DF9}" presName="cycle" presStyleCnt="0"/>
      <dgm:spPr/>
    </dgm:pt>
    <dgm:pt modelId="{76A834D3-91B4-426F-8B3E-59F21BF2DD57}" type="pres">
      <dgm:prSet presAssocID="{8AD8E814-9B07-4590-94B0-551D5EC42DF9}" presName="srcNode" presStyleLbl="node1" presStyleIdx="0" presStyleCnt="2"/>
      <dgm:spPr/>
    </dgm:pt>
    <dgm:pt modelId="{F0D7ABCA-196F-4C5A-9EA9-B0F1978E7F8B}" type="pres">
      <dgm:prSet presAssocID="{8AD8E814-9B07-4590-94B0-551D5EC42DF9}" presName="conn" presStyleLbl="parChTrans1D2" presStyleIdx="0" presStyleCnt="1"/>
      <dgm:spPr/>
    </dgm:pt>
    <dgm:pt modelId="{8FB4FD9C-ADED-4834-9FB9-5725C893B06C}" type="pres">
      <dgm:prSet presAssocID="{8AD8E814-9B07-4590-94B0-551D5EC42DF9}" presName="extraNode" presStyleLbl="node1" presStyleIdx="0" presStyleCnt="2"/>
      <dgm:spPr/>
    </dgm:pt>
    <dgm:pt modelId="{D8DC071D-D296-45D4-8BC0-54F156822116}" type="pres">
      <dgm:prSet presAssocID="{8AD8E814-9B07-4590-94B0-551D5EC42DF9}" presName="dstNode" presStyleLbl="node1" presStyleIdx="0" presStyleCnt="2"/>
      <dgm:spPr/>
    </dgm:pt>
    <dgm:pt modelId="{5B1538A6-477B-4E57-AE17-601F5693A0D9}" type="pres">
      <dgm:prSet presAssocID="{43A4B366-32CA-4B34-BB88-F24E30995180}" presName="text_1" presStyleLbl="node1" presStyleIdx="0" presStyleCnt="2">
        <dgm:presLayoutVars>
          <dgm:bulletEnabled val="1"/>
        </dgm:presLayoutVars>
      </dgm:prSet>
      <dgm:spPr/>
    </dgm:pt>
    <dgm:pt modelId="{9CE0EF0F-ACB8-4F2C-81AE-C590BCFF321C}" type="pres">
      <dgm:prSet presAssocID="{43A4B366-32CA-4B34-BB88-F24E30995180}" presName="accent_1" presStyleCnt="0"/>
      <dgm:spPr/>
    </dgm:pt>
    <dgm:pt modelId="{1CBFC5CF-C494-4231-9C7F-71ECACCCBD2B}" type="pres">
      <dgm:prSet presAssocID="{43A4B366-32CA-4B34-BB88-F24E30995180}" presName="accentRepeatNode" presStyleLbl="solidFgAcc1" presStyleIdx="0" presStyleCnt="2"/>
      <dgm:spPr/>
    </dgm:pt>
    <dgm:pt modelId="{1CB7D264-601D-47E6-A3FD-4DC8514A285F}" type="pres">
      <dgm:prSet presAssocID="{B5506917-CF02-45C9-B7D7-898464287DB4}" presName="text_2" presStyleLbl="node1" presStyleIdx="1" presStyleCnt="2">
        <dgm:presLayoutVars>
          <dgm:bulletEnabled val="1"/>
        </dgm:presLayoutVars>
      </dgm:prSet>
      <dgm:spPr/>
    </dgm:pt>
    <dgm:pt modelId="{0A94E3BD-42CB-4322-91E4-1BD64DB690F4}" type="pres">
      <dgm:prSet presAssocID="{B5506917-CF02-45C9-B7D7-898464287DB4}" presName="accent_2" presStyleCnt="0"/>
      <dgm:spPr/>
    </dgm:pt>
    <dgm:pt modelId="{697539AE-722D-4B01-BA26-65360CAFCB3B}" type="pres">
      <dgm:prSet presAssocID="{B5506917-CF02-45C9-B7D7-898464287DB4}" presName="accentRepeatNode" presStyleLbl="solidFgAcc1" presStyleIdx="1" presStyleCnt="2"/>
      <dgm:spPr/>
    </dgm:pt>
  </dgm:ptLst>
  <dgm:cxnLst>
    <dgm:cxn modelId="{9E17FA1C-9E8F-4DDA-B5BA-190AFBFE086E}" type="presOf" srcId="{B5DC3D0A-BEC4-4EFF-860C-C46FD609C0FE}" destId="{F0D7ABCA-196F-4C5A-9EA9-B0F1978E7F8B}" srcOrd="0" destOrd="0" presId="urn:microsoft.com/office/officeart/2008/layout/VerticalCurvedList"/>
    <dgm:cxn modelId="{6D27175F-6375-4A22-8FAA-94C46F97EEED}" srcId="{8AD8E814-9B07-4590-94B0-551D5EC42DF9}" destId="{B5506917-CF02-45C9-B7D7-898464287DB4}" srcOrd="1" destOrd="0" parTransId="{95EAE7B7-7C2C-4395-8137-BF4E2D85CC01}" sibTransId="{E4FB7DDA-6431-49FC-A1FF-4FF348F6F286}"/>
    <dgm:cxn modelId="{67BBAF87-2098-4E8F-BC29-983F87C49C4F}" type="presOf" srcId="{43A4B366-32CA-4B34-BB88-F24E30995180}" destId="{5B1538A6-477B-4E57-AE17-601F5693A0D9}" srcOrd="0" destOrd="0" presId="urn:microsoft.com/office/officeart/2008/layout/VerticalCurvedList"/>
    <dgm:cxn modelId="{E4F156A3-56E0-4B47-BA33-9AA4A6BFAD52}" srcId="{8AD8E814-9B07-4590-94B0-551D5EC42DF9}" destId="{43A4B366-32CA-4B34-BB88-F24E30995180}" srcOrd="0" destOrd="0" parTransId="{5794C328-AA91-4574-85A6-A676B8632560}" sibTransId="{B5DC3D0A-BEC4-4EFF-860C-C46FD609C0FE}"/>
    <dgm:cxn modelId="{1CD663D0-C8FF-4BAA-AF6B-C6672E06F9FA}" type="presOf" srcId="{8AD8E814-9B07-4590-94B0-551D5EC42DF9}" destId="{7C607534-109C-414A-AB7A-9B56FF3881D2}" srcOrd="0" destOrd="0" presId="urn:microsoft.com/office/officeart/2008/layout/VerticalCurvedList"/>
    <dgm:cxn modelId="{4925BCF8-6DA9-4E22-B1F9-CE78DBF8D4A1}" type="presOf" srcId="{B5506917-CF02-45C9-B7D7-898464287DB4}" destId="{1CB7D264-601D-47E6-A3FD-4DC8514A285F}" srcOrd="0" destOrd="0" presId="urn:microsoft.com/office/officeart/2008/layout/VerticalCurvedList"/>
    <dgm:cxn modelId="{CDB8B5EA-4689-452D-9B91-9B4B7E1CAF24}" type="presParOf" srcId="{7C607534-109C-414A-AB7A-9B56FF3881D2}" destId="{853FEB7C-5C37-4018-98B7-1E3F37A646E2}" srcOrd="0" destOrd="0" presId="urn:microsoft.com/office/officeart/2008/layout/VerticalCurvedList"/>
    <dgm:cxn modelId="{3B9DB7B1-0477-429A-8365-0D90C896FB23}" type="presParOf" srcId="{853FEB7C-5C37-4018-98B7-1E3F37A646E2}" destId="{CE4BF951-9A2D-412D-AE37-9DC11AEDCD27}" srcOrd="0" destOrd="0" presId="urn:microsoft.com/office/officeart/2008/layout/VerticalCurvedList"/>
    <dgm:cxn modelId="{D9743518-E4AF-40CC-94B7-A0F97DDC56B1}" type="presParOf" srcId="{CE4BF951-9A2D-412D-AE37-9DC11AEDCD27}" destId="{76A834D3-91B4-426F-8B3E-59F21BF2DD57}" srcOrd="0" destOrd="0" presId="urn:microsoft.com/office/officeart/2008/layout/VerticalCurvedList"/>
    <dgm:cxn modelId="{D4FD14FB-3347-4679-A935-E5DB148DA4C2}" type="presParOf" srcId="{CE4BF951-9A2D-412D-AE37-9DC11AEDCD27}" destId="{F0D7ABCA-196F-4C5A-9EA9-B0F1978E7F8B}" srcOrd="1" destOrd="0" presId="urn:microsoft.com/office/officeart/2008/layout/VerticalCurvedList"/>
    <dgm:cxn modelId="{A6FF744B-7654-4080-A727-DB199E67D603}" type="presParOf" srcId="{CE4BF951-9A2D-412D-AE37-9DC11AEDCD27}" destId="{8FB4FD9C-ADED-4834-9FB9-5725C893B06C}" srcOrd="2" destOrd="0" presId="urn:microsoft.com/office/officeart/2008/layout/VerticalCurvedList"/>
    <dgm:cxn modelId="{504D332F-F5FF-4386-A6D7-EF60E5694BE3}" type="presParOf" srcId="{CE4BF951-9A2D-412D-AE37-9DC11AEDCD27}" destId="{D8DC071D-D296-45D4-8BC0-54F156822116}" srcOrd="3" destOrd="0" presId="urn:microsoft.com/office/officeart/2008/layout/VerticalCurvedList"/>
    <dgm:cxn modelId="{0D50D5EA-ADBF-487E-ACC1-A545BF17D647}" type="presParOf" srcId="{853FEB7C-5C37-4018-98B7-1E3F37A646E2}" destId="{5B1538A6-477B-4E57-AE17-601F5693A0D9}" srcOrd="1" destOrd="0" presId="urn:microsoft.com/office/officeart/2008/layout/VerticalCurvedList"/>
    <dgm:cxn modelId="{5129F02C-A44B-48B0-9026-C20A1FE414AA}" type="presParOf" srcId="{853FEB7C-5C37-4018-98B7-1E3F37A646E2}" destId="{9CE0EF0F-ACB8-4F2C-81AE-C590BCFF321C}" srcOrd="2" destOrd="0" presId="urn:microsoft.com/office/officeart/2008/layout/VerticalCurvedList"/>
    <dgm:cxn modelId="{B3B47CA9-D829-4ECD-B99E-DE5E106E97E1}" type="presParOf" srcId="{9CE0EF0F-ACB8-4F2C-81AE-C590BCFF321C}" destId="{1CBFC5CF-C494-4231-9C7F-71ECACCCBD2B}" srcOrd="0" destOrd="0" presId="urn:microsoft.com/office/officeart/2008/layout/VerticalCurvedList"/>
    <dgm:cxn modelId="{E04999CF-6C14-4E13-813B-293AB705A6FD}" type="presParOf" srcId="{853FEB7C-5C37-4018-98B7-1E3F37A646E2}" destId="{1CB7D264-601D-47E6-A3FD-4DC8514A285F}" srcOrd="3" destOrd="0" presId="urn:microsoft.com/office/officeart/2008/layout/VerticalCurvedList"/>
    <dgm:cxn modelId="{133422E1-CB5B-43F2-BC13-C3DC6392027E}" type="presParOf" srcId="{853FEB7C-5C37-4018-98B7-1E3F37A646E2}" destId="{0A94E3BD-42CB-4322-91E4-1BD64DB690F4}" srcOrd="4" destOrd="0" presId="urn:microsoft.com/office/officeart/2008/layout/VerticalCurvedList"/>
    <dgm:cxn modelId="{D1C97DBB-90C1-4C62-943F-F53340C0FD12}" type="presParOf" srcId="{0A94E3BD-42CB-4322-91E4-1BD64DB690F4}" destId="{697539AE-722D-4B01-BA26-65360CAFCB3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3ED17BA-3658-455A-91C5-415D9A1B43E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F5C965AB-DB53-4585-8E18-0C8C404D634F}">
      <dgm:prSet phldrT="[Text]" custT="1"/>
      <dgm:spPr/>
      <dgm:t>
        <a:bodyPr/>
        <a:lstStyle/>
        <a:p>
          <a:pPr>
            <a:buFont typeface="Wingdings" panose="05000000000000000000" pitchFamily="2" charset="2"/>
            <a:buChar char=""/>
          </a:pPr>
          <a:r>
            <a:rPr lang="en-AU" sz="2000" dirty="0"/>
            <a:t>be fair for workers and flexible for the organisation</a:t>
          </a:r>
          <a:endParaRPr lang="en-PH" sz="2000" dirty="0"/>
        </a:p>
      </dgm:t>
    </dgm:pt>
    <dgm:pt modelId="{485E7752-FC39-431F-94F4-AF6E8BA6C6BF}" type="parTrans" cxnId="{40C3E16A-C418-4C9E-AB8F-362392CBFF0C}">
      <dgm:prSet/>
      <dgm:spPr/>
      <dgm:t>
        <a:bodyPr/>
        <a:lstStyle/>
        <a:p>
          <a:endParaRPr lang="en-PH"/>
        </a:p>
      </dgm:t>
    </dgm:pt>
    <dgm:pt modelId="{874864AC-6045-4FCF-8392-77F87D6EB289}" type="sibTrans" cxnId="{40C3E16A-C418-4C9E-AB8F-362392CBFF0C}">
      <dgm:prSet/>
      <dgm:spPr/>
      <dgm:t>
        <a:bodyPr/>
        <a:lstStyle/>
        <a:p>
          <a:endParaRPr lang="en-PH"/>
        </a:p>
      </dgm:t>
    </dgm:pt>
    <dgm:pt modelId="{EF884853-1736-4B27-A497-F355FBFE0175}">
      <dgm:prSet custT="1"/>
      <dgm:spPr/>
      <dgm:t>
        <a:bodyPr/>
        <a:lstStyle/>
        <a:p>
          <a:pPr>
            <a:buFont typeface="Wingdings" panose="05000000000000000000" pitchFamily="2" charset="2"/>
            <a:buChar char=""/>
          </a:pPr>
          <a:r>
            <a:rPr lang="en-AU" sz="2000" dirty="0"/>
            <a:t>ensure fair, relevant and enforceable minimum terms and conditions of employment</a:t>
          </a:r>
          <a:endParaRPr lang="en-PH" sz="2000" dirty="0"/>
        </a:p>
      </dgm:t>
    </dgm:pt>
    <dgm:pt modelId="{EABA2D0C-A28A-4C4D-8A3C-98698CFAB236}" type="parTrans" cxnId="{1AED39DD-CA64-4407-9910-53A3CE1914D1}">
      <dgm:prSet/>
      <dgm:spPr/>
      <dgm:t>
        <a:bodyPr/>
        <a:lstStyle/>
        <a:p>
          <a:endParaRPr lang="en-PH"/>
        </a:p>
      </dgm:t>
    </dgm:pt>
    <dgm:pt modelId="{EDDCE06C-3872-4128-BC6C-C42996F359FB}" type="sibTrans" cxnId="{1AED39DD-CA64-4407-9910-53A3CE1914D1}">
      <dgm:prSet/>
      <dgm:spPr/>
      <dgm:t>
        <a:bodyPr/>
        <a:lstStyle/>
        <a:p>
          <a:endParaRPr lang="en-PH"/>
        </a:p>
      </dgm:t>
    </dgm:pt>
    <dgm:pt modelId="{821EE239-E0A3-4F06-A494-E1663D1AA7DB}">
      <dgm:prSet custT="1"/>
      <dgm:spPr/>
      <dgm:t>
        <a:bodyPr/>
        <a:lstStyle/>
        <a:p>
          <a:pPr>
            <a:buFont typeface="Wingdings" panose="05000000000000000000" pitchFamily="2" charset="2"/>
            <a:buChar char=""/>
          </a:pPr>
          <a:r>
            <a:rPr lang="en-AU" sz="2000" dirty="0"/>
            <a:t>allow workers to balance their work and family responsibilities</a:t>
          </a:r>
          <a:endParaRPr lang="en-PH" sz="2000" dirty="0"/>
        </a:p>
      </dgm:t>
    </dgm:pt>
    <dgm:pt modelId="{7613172E-E4C9-473C-9ADF-1BFDACC9ECDB}" type="parTrans" cxnId="{97FAD8E7-1573-4BFC-BEC0-C5BA9520B6C0}">
      <dgm:prSet/>
      <dgm:spPr/>
      <dgm:t>
        <a:bodyPr/>
        <a:lstStyle/>
        <a:p>
          <a:endParaRPr lang="en-PH"/>
        </a:p>
      </dgm:t>
    </dgm:pt>
    <dgm:pt modelId="{ADA00470-F2C2-4918-B583-BFC549AE668C}" type="sibTrans" cxnId="{97FAD8E7-1573-4BFC-BEC0-C5BA9520B6C0}">
      <dgm:prSet/>
      <dgm:spPr/>
      <dgm:t>
        <a:bodyPr/>
        <a:lstStyle/>
        <a:p>
          <a:endParaRPr lang="en-PH"/>
        </a:p>
      </dgm:t>
    </dgm:pt>
    <dgm:pt modelId="{21BDDE33-7072-4EC2-A891-2C2884268BD4}">
      <dgm:prSet custT="1"/>
      <dgm:spPr/>
      <dgm:t>
        <a:bodyPr/>
        <a:lstStyle/>
        <a:p>
          <a:pPr>
            <a:buFont typeface="Wingdings" panose="05000000000000000000" pitchFamily="2" charset="2"/>
            <a:buChar char=""/>
          </a:pPr>
          <a:r>
            <a:rPr lang="en-AU" sz="2000" dirty="0"/>
            <a:t>enable association, organisation and representation for workers</a:t>
          </a:r>
          <a:endParaRPr lang="en-PH" sz="2000" dirty="0"/>
        </a:p>
      </dgm:t>
    </dgm:pt>
    <dgm:pt modelId="{93430874-95D8-4696-88F8-C7B0A135CDEB}" type="parTrans" cxnId="{C28325CA-309C-42C2-99F3-4933DD01F2C5}">
      <dgm:prSet/>
      <dgm:spPr/>
      <dgm:t>
        <a:bodyPr/>
        <a:lstStyle/>
        <a:p>
          <a:endParaRPr lang="en-PH"/>
        </a:p>
      </dgm:t>
    </dgm:pt>
    <dgm:pt modelId="{AB09BE51-7AA5-42E2-8B8D-97C254D337F8}" type="sibTrans" cxnId="{C28325CA-309C-42C2-99F3-4933DD01F2C5}">
      <dgm:prSet/>
      <dgm:spPr/>
      <dgm:t>
        <a:bodyPr/>
        <a:lstStyle/>
        <a:p>
          <a:endParaRPr lang="en-PH"/>
        </a:p>
      </dgm:t>
    </dgm:pt>
    <dgm:pt modelId="{6CE4B52F-25D1-4486-B606-F9C925E25376}">
      <dgm:prSet custT="1"/>
      <dgm:spPr/>
      <dgm:t>
        <a:bodyPr/>
        <a:lstStyle/>
        <a:p>
          <a:pPr>
            <a:buFont typeface="Wingdings" panose="05000000000000000000" pitchFamily="2" charset="2"/>
            <a:buChar char=""/>
          </a:pPr>
          <a:r>
            <a:rPr lang="en-AU" sz="2000" dirty="0"/>
            <a:t>protect workers from unfair treatment and discrimination.</a:t>
          </a:r>
          <a:endParaRPr lang="en-PH" sz="2000" dirty="0"/>
        </a:p>
      </dgm:t>
    </dgm:pt>
    <dgm:pt modelId="{66504C35-DD3D-4214-9F3C-D419CF057EFC}" type="parTrans" cxnId="{B1CB9596-34FD-4735-8B4B-C41FC746C037}">
      <dgm:prSet/>
      <dgm:spPr/>
      <dgm:t>
        <a:bodyPr/>
        <a:lstStyle/>
        <a:p>
          <a:endParaRPr lang="en-PH"/>
        </a:p>
      </dgm:t>
    </dgm:pt>
    <dgm:pt modelId="{248E4C47-3116-4132-90F8-41C7944E6B20}" type="sibTrans" cxnId="{B1CB9596-34FD-4735-8B4B-C41FC746C037}">
      <dgm:prSet/>
      <dgm:spPr/>
      <dgm:t>
        <a:bodyPr/>
        <a:lstStyle/>
        <a:p>
          <a:endParaRPr lang="en-PH"/>
        </a:p>
      </dgm:t>
    </dgm:pt>
    <dgm:pt modelId="{250806B7-FB0A-4DF8-A32A-090041AB2699}" type="pres">
      <dgm:prSet presAssocID="{C3ED17BA-3658-455A-91C5-415D9A1B43E3}" presName="linear" presStyleCnt="0">
        <dgm:presLayoutVars>
          <dgm:animLvl val="lvl"/>
          <dgm:resizeHandles val="exact"/>
        </dgm:presLayoutVars>
      </dgm:prSet>
      <dgm:spPr/>
    </dgm:pt>
    <dgm:pt modelId="{622BC3A1-1E8C-4763-B7F8-B7E5372ECD1B}" type="pres">
      <dgm:prSet presAssocID="{F5C965AB-DB53-4585-8E18-0C8C404D634F}" presName="parentText" presStyleLbl="node1" presStyleIdx="0" presStyleCnt="5">
        <dgm:presLayoutVars>
          <dgm:chMax val="0"/>
          <dgm:bulletEnabled val="1"/>
        </dgm:presLayoutVars>
      </dgm:prSet>
      <dgm:spPr/>
    </dgm:pt>
    <dgm:pt modelId="{6754663B-8077-41C4-A416-7EBCD23B6AFF}" type="pres">
      <dgm:prSet presAssocID="{874864AC-6045-4FCF-8392-77F87D6EB289}" presName="spacer" presStyleCnt="0"/>
      <dgm:spPr/>
    </dgm:pt>
    <dgm:pt modelId="{40DFDBE2-9DBD-4016-A5DD-43EC6E79A8DE}" type="pres">
      <dgm:prSet presAssocID="{EF884853-1736-4B27-A497-F355FBFE0175}" presName="parentText" presStyleLbl="node1" presStyleIdx="1" presStyleCnt="5">
        <dgm:presLayoutVars>
          <dgm:chMax val="0"/>
          <dgm:bulletEnabled val="1"/>
        </dgm:presLayoutVars>
      </dgm:prSet>
      <dgm:spPr/>
    </dgm:pt>
    <dgm:pt modelId="{06237726-25B2-4507-A336-591680C0CD86}" type="pres">
      <dgm:prSet presAssocID="{EDDCE06C-3872-4128-BC6C-C42996F359FB}" presName="spacer" presStyleCnt="0"/>
      <dgm:spPr/>
    </dgm:pt>
    <dgm:pt modelId="{864BA171-A7EB-497F-B333-C6364654E8FF}" type="pres">
      <dgm:prSet presAssocID="{821EE239-E0A3-4F06-A494-E1663D1AA7DB}" presName="parentText" presStyleLbl="node1" presStyleIdx="2" presStyleCnt="5">
        <dgm:presLayoutVars>
          <dgm:chMax val="0"/>
          <dgm:bulletEnabled val="1"/>
        </dgm:presLayoutVars>
      </dgm:prSet>
      <dgm:spPr/>
    </dgm:pt>
    <dgm:pt modelId="{7F7C3353-69BC-40E5-A6C2-2B31F72809F8}" type="pres">
      <dgm:prSet presAssocID="{ADA00470-F2C2-4918-B583-BFC549AE668C}" presName="spacer" presStyleCnt="0"/>
      <dgm:spPr/>
    </dgm:pt>
    <dgm:pt modelId="{98D99126-BD70-4139-BCFA-EF60408AF32C}" type="pres">
      <dgm:prSet presAssocID="{21BDDE33-7072-4EC2-A891-2C2884268BD4}" presName="parentText" presStyleLbl="node1" presStyleIdx="3" presStyleCnt="5">
        <dgm:presLayoutVars>
          <dgm:chMax val="0"/>
          <dgm:bulletEnabled val="1"/>
        </dgm:presLayoutVars>
      </dgm:prSet>
      <dgm:spPr/>
    </dgm:pt>
    <dgm:pt modelId="{49E03F57-3D55-4C30-9B93-4EDA53CADA35}" type="pres">
      <dgm:prSet presAssocID="{AB09BE51-7AA5-42E2-8B8D-97C254D337F8}" presName="spacer" presStyleCnt="0"/>
      <dgm:spPr/>
    </dgm:pt>
    <dgm:pt modelId="{8BF2C06F-3455-49C9-AB17-4D1135DC422C}" type="pres">
      <dgm:prSet presAssocID="{6CE4B52F-25D1-4486-B606-F9C925E25376}" presName="parentText" presStyleLbl="node1" presStyleIdx="4" presStyleCnt="5">
        <dgm:presLayoutVars>
          <dgm:chMax val="0"/>
          <dgm:bulletEnabled val="1"/>
        </dgm:presLayoutVars>
      </dgm:prSet>
      <dgm:spPr/>
    </dgm:pt>
  </dgm:ptLst>
  <dgm:cxnLst>
    <dgm:cxn modelId="{24F10416-7416-4621-AAEC-F87F324666CB}" type="presOf" srcId="{EF884853-1736-4B27-A497-F355FBFE0175}" destId="{40DFDBE2-9DBD-4016-A5DD-43EC6E79A8DE}" srcOrd="0" destOrd="0" presId="urn:microsoft.com/office/officeart/2005/8/layout/vList2"/>
    <dgm:cxn modelId="{D3818D1C-93A1-409D-B51D-58BAE15C40F1}" type="presOf" srcId="{F5C965AB-DB53-4585-8E18-0C8C404D634F}" destId="{622BC3A1-1E8C-4763-B7F8-B7E5372ECD1B}" srcOrd="0" destOrd="0" presId="urn:microsoft.com/office/officeart/2005/8/layout/vList2"/>
    <dgm:cxn modelId="{40C3E16A-C418-4C9E-AB8F-362392CBFF0C}" srcId="{C3ED17BA-3658-455A-91C5-415D9A1B43E3}" destId="{F5C965AB-DB53-4585-8E18-0C8C404D634F}" srcOrd="0" destOrd="0" parTransId="{485E7752-FC39-431F-94F4-AF6E8BA6C6BF}" sibTransId="{874864AC-6045-4FCF-8392-77F87D6EB289}"/>
    <dgm:cxn modelId="{C143C56E-B318-431B-8893-5C5006660065}" type="presOf" srcId="{21BDDE33-7072-4EC2-A891-2C2884268BD4}" destId="{98D99126-BD70-4139-BCFA-EF60408AF32C}" srcOrd="0" destOrd="0" presId="urn:microsoft.com/office/officeart/2005/8/layout/vList2"/>
    <dgm:cxn modelId="{B1CB9596-34FD-4735-8B4B-C41FC746C037}" srcId="{C3ED17BA-3658-455A-91C5-415D9A1B43E3}" destId="{6CE4B52F-25D1-4486-B606-F9C925E25376}" srcOrd="4" destOrd="0" parTransId="{66504C35-DD3D-4214-9F3C-D419CF057EFC}" sibTransId="{248E4C47-3116-4132-90F8-41C7944E6B20}"/>
    <dgm:cxn modelId="{CE841CB5-F095-431F-94AD-DCC9E4DA6A7A}" type="presOf" srcId="{C3ED17BA-3658-455A-91C5-415D9A1B43E3}" destId="{250806B7-FB0A-4DF8-A32A-090041AB2699}" srcOrd="0" destOrd="0" presId="urn:microsoft.com/office/officeart/2005/8/layout/vList2"/>
    <dgm:cxn modelId="{BD194AC1-8033-4A23-88AD-7547B6E51A62}" type="presOf" srcId="{6CE4B52F-25D1-4486-B606-F9C925E25376}" destId="{8BF2C06F-3455-49C9-AB17-4D1135DC422C}" srcOrd="0" destOrd="0" presId="urn:microsoft.com/office/officeart/2005/8/layout/vList2"/>
    <dgm:cxn modelId="{C28325CA-309C-42C2-99F3-4933DD01F2C5}" srcId="{C3ED17BA-3658-455A-91C5-415D9A1B43E3}" destId="{21BDDE33-7072-4EC2-A891-2C2884268BD4}" srcOrd="3" destOrd="0" parTransId="{93430874-95D8-4696-88F8-C7B0A135CDEB}" sibTransId="{AB09BE51-7AA5-42E2-8B8D-97C254D337F8}"/>
    <dgm:cxn modelId="{1EBE65D5-2E09-4FCA-BF0C-9F4E51DA1EDE}" type="presOf" srcId="{821EE239-E0A3-4F06-A494-E1663D1AA7DB}" destId="{864BA171-A7EB-497F-B333-C6364654E8FF}" srcOrd="0" destOrd="0" presId="urn:microsoft.com/office/officeart/2005/8/layout/vList2"/>
    <dgm:cxn modelId="{1AED39DD-CA64-4407-9910-53A3CE1914D1}" srcId="{C3ED17BA-3658-455A-91C5-415D9A1B43E3}" destId="{EF884853-1736-4B27-A497-F355FBFE0175}" srcOrd="1" destOrd="0" parTransId="{EABA2D0C-A28A-4C4D-8A3C-98698CFAB236}" sibTransId="{EDDCE06C-3872-4128-BC6C-C42996F359FB}"/>
    <dgm:cxn modelId="{97FAD8E7-1573-4BFC-BEC0-C5BA9520B6C0}" srcId="{C3ED17BA-3658-455A-91C5-415D9A1B43E3}" destId="{821EE239-E0A3-4F06-A494-E1663D1AA7DB}" srcOrd="2" destOrd="0" parTransId="{7613172E-E4C9-473C-9ADF-1BFDACC9ECDB}" sibTransId="{ADA00470-F2C2-4918-B583-BFC549AE668C}"/>
    <dgm:cxn modelId="{2E4BC856-74BB-4414-B4F8-49889B74A536}" type="presParOf" srcId="{250806B7-FB0A-4DF8-A32A-090041AB2699}" destId="{622BC3A1-1E8C-4763-B7F8-B7E5372ECD1B}" srcOrd="0" destOrd="0" presId="urn:microsoft.com/office/officeart/2005/8/layout/vList2"/>
    <dgm:cxn modelId="{23D6558E-83D8-4E80-9C98-6F53E9A35889}" type="presParOf" srcId="{250806B7-FB0A-4DF8-A32A-090041AB2699}" destId="{6754663B-8077-41C4-A416-7EBCD23B6AFF}" srcOrd="1" destOrd="0" presId="urn:microsoft.com/office/officeart/2005/8/layout/vList2"/>
    <dgm:cxn modelId="{23C1FE38-7A05-404D-AF2C-08B80DF3423A}" type="presParOf" srcId="{250806B7-FB0A-4DF8-A32A-090041AB2699}" destId="{40DFDBE2-9DBD-4016-A5DD-43EC6E79A8DE}" srcOrd="2" destOrd="0" presId="urn:microsoft.com/office/officeart/2005/8/layout/vList2"/>
    <dgm:cxn modelId="{E8F6959F-F411-48FD-8695-8F7BD255950F}" type="presParOf" srcId="{250806B7-FB0A-4DF8-A32A-090041AB2699}" destId="{06237726-25B2-4507-A336-591680C0CD86}" srcOrd="3" destOrd="0" presId="urn:microsoft.com/office/officeart/2005/8/layout/vList2"/>
    <dgm:cxn modelId="{E1B35411-F323-454C-B63B-1D26004217E9}" type="presParOf" srcId="{250806B7-FB0A-4DF8-A32A-090041AB2699}" destId="{864BA171-A7EB-497F-B333-C6364654E8FF}" srcOrd="4" destOrd="0" presId="urn:microsoft.com/office/officeart/2005/8/layout/vList2"/>
    <dgm:cxn modelId="{14633D77-125A-426E-861E-A56F17DD6077}" type="presParOf" srcId="{250806B7-FB0A-4DF8-A32A-090041AB2699}" destId="{7F7C3353-69BC-40E5-A6C2-2B31F72809F8}" srcOrd="5" destOrd="0" presId="urn:microsoft.com/office/officeart/2005/8/layout/vList2"/>
    <dgm:cxn modelId="{3B1DDFDA-A750-4CB8-B9F5-3A4492353D4E}" type="presParOf" srcId="{250806B7-FB0A-4DF8-A32A-090041AB2699}" destId="{98D99126-BD70-4139-BCFA-EF60408AF32C}" srcOrd="6" destOrd="0" presId="urn:microsoft.com/office/officeart/2005/8/layout/vList2"/>
    <dgm:cxn modelId="{1DE66536-A1B0-4B51-A2C7-556CFA853BEB}" type="presParOf" srcId="{250806B7-FB0A-4DF8-A32A-090041AB2699}" destId="{49E03F57-3D55-4C30-9B93-4EDA53CADA35}" srcOrd="7" destOrd="0" presId="urn:microsoft.com/office/officeart/2005/8/layout/vList2"/>
    <dgm:cxn modelId="{02B6B598-A590-4FA7-95F2-E5BF2D8144A4}" type="presParOf" srcId="{250806B7-FB0A-4DF8-A32A-090041AB2699}" destId="{8BF2C06F-3455-49C9-AB17-4D1135DC422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451BA08-81C3-4D45-90B8-594BECFA747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7A5198F-2F3A-4E8B-8B33-6A4C6689F5F9}">
      <dgm:prSet phldrT="[Text]" custT="1"/>
      <dgm:spPr/>
      <dgm:t>
        <a:bodyPr/>
        <a:lstStyle/>
        <a:p>
          <a:pPr>
            <a:buClr>
              <a:srgbClr val="404040"/>
            </a:buClr>
            <a:buFont typeface="Wingdings" panose="05000000000000000000" pitchFamily="2" charset="2"/>
            <a:buChar char=""/>
          </a:pPr>
          <a:r>
            <a:rPr lang="en-AU" sz="2200" dirty="0"/>
            <a:t>Guardianship</a:t>
          </a:r>
        </a:p>
      </dgm:t>
    </dgm:pt>
    <dgm:pt modelId="{313FC735-438C-4A7E-9726-7E4A675C0297}" type="parTrans" cxnId="{E4A03C5E-DFD1-4BBA-BF30-2D4269803CF1}">
      <dgm:prSet/>
      <dgm:spPr/>
      <dgm:t>
        <a:bodyPr/>
        <a:lstStyle/>
        <a:p>
          <a:endParaRPr lang="en-AU"/>
        </a:p>
      </dgm:t>
    </dgm:pt>
    <dgm:pt modelId="{E9B82CE5-D06F-4F13-97FD-A1D612DA7412}" type="sibTrans" cxnId="{E4A03C5E-DFD1-4BBA-BF30-2D4269803CF1}">
      <dgm:prSet/>
      <dgm:spPr/>
      <dgm:t>
        <a:bodyPr/>
        <a:lstStyle/>
        <a:p>
          <a:endParaRPr lang="en-AU"/>
        </a:p>
      </dgm:t>
    </dgm:pt>
    <dgm:pt modelId="{372411A0-7D04-4997-A2AD-CA6B66D2AC62}">
      <dgm:prSet phldrT="[Text]" custT="1"/>
      <dgm:spPr/>
      <dgm:t>
        <a:bodyPr/>
        <a:lstStyle/>
        <a:p>
          <a:pPr>
            <a:buClr>
              <a:srgbClr val="404040"/>
            </a:buClr>
            <a:buFont typeface="Wingdings" panose="05000000000000000000" pitchFamily="2" charset="2"/>
            <a:buChar char=""/>
          </a:pPr>
          <a:r>
            <a:rPr lang="en-AU" sz="2200" dirty="0"/>
            <a:t>Cultural Safety</a:t>
          </a:r>
        </a:p>
      </dgm:t>
    </dgm:pt>
    <dgm:pt modelId="{DAC1422A-E555-4200-8EE4-D27DEDD56AB3}" type="parTrans" cxnId="{3D3DB3F4-7105-4B38-ABF3-BF484EA3A2E7}">
      <dgm:prSet/>
      <dgm:spPr/>
      <dgm:t>
        <a:bodyPr/>
        <a:lstStyle/>
        <a:p>
          <a:endParaRPr lang="en-AU"/>
        </a:p>
      </dgm:t>
    </dgm:pt>
    <dgm:pt modelId="{F4F24542-F626-49C1-AB2D-4896A45C1904}" type="sibTrans" cxnId="{3D3DB3F4-7105-4B38-ABF3-BF484EA3A2E7}">
      <dgm:prSet/>
      <dgm:spPr/>
      <dgm:t>
        <a:bodyPr/>
        <a:lstStyle/>
        <a:p>
          <a:endParaRPr lang="en-AU"/>
        </a:p>
      </dgm:t>
    </dgm:pt>
    <dgm:pt modelId="{F505BE8C-96DD-4554-BE36-503DBB4F03A1}">
      <dgm:prSet phldrT="[Text]" custT="1"/>
      <dgm:spPr/>
      <dgm:t>
        <a:bodyPr/>
        <a:lstStyle/>
        <a:p>
          <a:r>
            <a:rPr lang="en-AU" sz="2200" dirty="0"/>
            <a:t>Restrictive Practices</a:t>
          </a:r>
        </a:p>
      </dgm:t>
    </dgm:pt>
    <dgm:pt modelId="{5BF4E214-C3B8-4260-AD5C-D8D48D7C0F1B}" type="parTrans" cxnId="{FC2C5BAC-B040-4E83-B392-9830558570F5}">
      <dgm:prSet/>
      <dgm:spPr/>
      <dgm:t>
        <a:bodyPr/>
        <a:lstStyle/>
        <a:p>
          <a:endParaRPr lang="en-AU"/>
        </a:p>
      </dgm:t>
    </dgm:pt>
    <dgm:pt modelId="{0DABF2E7-2373-4FAD-835A-451D030F4CA7}" type="sibTrans" cxnId="{FC2C5BAC-B040-4E83-B392-9830558570F5}">
      <dgm:prSet/>
      <dgm:spPr/>
      <dgm:t>
        <a:bodyPr/>
        <a:lstStyle/>
        <a:p>
          <a:endParaRPr lang="en-AU"/>
        </a:p>
      </dgm:t>
    </dgm:pt>
    <dgm:pt modelId="{984614B4-7267-4E9B-B459-D71356DCE61C}" type="pres">
      <dgm:prSet presAssocID="{9451BA08-81C3-4D45-90B8-594BECFA7474}" presName="diagram" presStyleCnt="0">
        <dgm:presLayoutVars>
          <dgm:dir/>
          <dgm:resizeHandles val="exact"/>
        </dgm:presLayoutVars>
      </dgm:prSet>
      <dgm:spPr/>
    </dgm:pt>
    <dgm:pt modelId="{6B12CE97-3631-4F59-AB22-39B0FAC794B0}" type="pres">
      <dgm:prSet presAssocID="{B7A5198F-2F3A-4E8B-8B33-6A4C6689F5F9}" presName="node" presStyleLbl="node1" presStyleIdx="0" presStyleCnt="3">
        <dgm:presLayoutVars>
          <dgm:bulletEnabled val="1"/>
        </dgm:presLayoutVars>
      </dgm:prSet>
      <dgm:spPr/>
    </dgm:pt>
    <dgm:pt modelId="{3F8DE479-B955-4FEE-9ABB-2C09B6000DAB}" type="pres">
      <dgm:prSet presAssocID="{E9B82CE5-D06F-4F13-97FD-A1D612DA7412}" presName="sibTrans" presStyleCnt="0"/>
      <dgm:spPr/>
    </dgm:pt>
    <dgm:pt modelId="{9FA62E1B-8186-4AA4-9DB7-C316C8486A21}" type="pres">
      <dgm:prSet presAssocID="{372411A0-7D04-4997-A2AD-CA6B66D2AC62}" presName="node" presStyleLbl="node1" presStyleIdx="1" presStyleCnt="3">
        <dgm:presLayoutVars>
          <dgm:bulletEnabled val="1"/>
        </dgm:presLayoutVars>
      </dgm:prSet>
      <dgm:spPr/>
    </dgm:pt>
    <dgm:pt modelId="{F2A2BD78-E08F-4081-82A0-161013F7B1AA}" type="pres">
      <dgm:prSet presAssocID="{F4F24542-F626-49C1-AB2D-4896A45C1904}" presName="sibTrans" presStyleCnt="0"/>
      <dgm:spPr/>
    </dgm:pt>
    <dgm:pt modelId="{7EE67A64-26C5-4CAF-B031-DA06445BAD54}" type="pres">
      <dgm:prSet presAssocID="{F505BE8C-96DD-4554-BE36-503DBB4F03A1}" presName="node" presStyleLbl="node1" presStyleIdx="2" presStyleCnt="3">
        <dgm:presLayoutVars>
          <dgm:bulletEnabled val="1"/>
        </dgm:presLayoutVars>
      </dgm:prSet>
      <dgm:spPr/>
    </dgm:pt>
  </dgm:ptLst>
  <dgm:cxnLst>
    <dgm:cxn modelId="{E4A03C5E-DFD1-4BBA-BF30-2D4269803CF1}" srcId="{9451BA08-81C3-4D45-90B8-594BECFA7474}" destId="{B7A5198F-2F3A-4E8B-8B33-6A4C6689F5F9}" srcOrd="0" destOrd="0" parTransId="{313FC735-438C-4A7E-9726-7E4A675C0297}" sibTransId="{E9B82CE5-D06F-4F13-97FD-A1D612DA7412}"/>
    <dgm:cxn modelId="{361BFF64-EEF7-4F3E-A7A1-6750A0FAD2DB}" type="presOf" srcId="{372411A0-7D04-4997-A2AD-CA6B66D2AC62}" destId="{9FA62E1B-8186-4AA4-9DB7-C316C8486A21}" srcOrd="0" destOrd="0" presId="urn:microsoft.com/office/officeart/2005/8/layout/default"/>
    <dgm:cxn modelId="{1D61ABA9-6A9F-40F0-841F-78CC4D5AD5C1}" type="presOf" srcId="{F505BE8C-96DD-4554-BE36-503DBB4F03A1}" destId="{7EE67A64-26C5-4CAF-B031-DA06445BAD54}" srcOrd="0" destOrd="0" presId="urn:microsoft.com/office/officeart/2005/8/layout/default"/>
    <dgm:cxn modelId="{FC2C5BAC-B040-4E83-B392-9830558570F5}" srcId="{9451BA08-81C3-4D45-90B8-594BECFA7474}" destId="{F505BE8C-96DD-4554-BE36-503DBB4F03A1}" srcOrd="2" destOrd="0" parTransId="{5BF4E214-C3B8-4260-AD5C-D8D48D7C0F1B}" sibTransId="{0DABF2E7-2373-4FAD-835A-451D030F4CA7}"/>
    <dgm:cxn modelId="{447A16D7-6757-4EC8-BEAC-8A0A6F7225DE}" type="presOf" srcId="{9451BA08-81C3-4D45-90B8-594BECFA7474}" destId="{984614B4-7267-4E9B-B459-D71356DCE61C}" srcOrd="0" destOrd="0" presId="urn:microsoft.com/office/officeart/2005/8/layout/default"/>
    <dgm:cxn modelId="{788998E7-113A-44AB-AD9F-CEEF0D360059}" type="presOf" srcId="{B7A5198F-2F3A-4E8B-8B33-6A4C6689F5F9}" destId="{6B12CE97-3631-4F59-AB22-39B0FAC794B0}" srcOrd="0" destOrd="0" presId="urn:microsoft.com/office/officeart/2005/8/layout/default"/>
    <dgm:cxn modelId="{3D3DB3F4-7105-4B38-ABF3-BF484EA3A2E7}" srcId="{9451BA08-81C3-4D45-90B8-594BECFA7474}" destId="{372411A0-7D04-4997-A2AD-CA6B66D2AC62}" srcOrd="1" destOrd="0" parTransId="{DAC1422A-E555-4200-8EE4-D27DEDD56AB3}" sibTransId="{F4F24542-F626-49C1-AB2D-4896A45C1904}"/>
    <dgm:cxn modelId="{A0A6604C-64E8-4CB7-8EE2-7AB46E52F627}" type="presParOf" srcId="{984614B4-7267-4E9B-B459-D71356DCE61C}" destId="{6B12CE97-3631-4F59-AB22-39B0FAC794B0}" srcOrd="0" destOrd="0" presId="urn:microsoft.com/office/officeart/2005/8/layout/default"/>
    <dgm:cxn modelId="{3CE65CF8-FCB0-431E-A4F4-DC6337ED26B6}" type="presParOf" srcId="{984614B4-7267-4E9B-B459-D71356DCE61C}" destId="{3F8DE479-B955-4FEE-9ABB-2C09B6000DAB}" srcOrd="1" destOrd="0" presId="urn:microsoft.com/office/officeart/2005/8/layout/default"/>
    <dgm:cxn modelId="{31EE15E1-9CBF-48D0-946A-4A32B24F2B55}" type="presParOf" srcId="{984614B4-7267-4E9B-B459-D71356DCE61C}" destId="{9FA62E1B-8186-4AA4-9DB7-C316C8486A21}" srcOrd="2" destOrd="0" presId="urn:microsoft.com/office/officeart/2005/8/layout/default"/>
    <dgm:cxn modelId="{68606D15-CA5F-4173-A76E-331AEEBC6304}" type="presParOf" srcId="{984614B4-7267-4E9B-B459-D71356DCE61C}" destId="{F2A2BD78-E08F-4081-82A0-161013F7B1AA}" srcOrd="3" destOrd="0" presId="urn:microsoft.com/office/officeart/2005/8/layout/default"/>
    <dgm:cxn modelId="{B27834ED-4EF5-44AF-9F5B-0ADF6BBC1DE6}" type="presParOf" srcId="{984614B4-7267-4E9B-B459-D71356DCE61C}" destId="{7EE67A64-26C5-4CAF-B031-DA06445BAD5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451BA08-81C3-4D45-90B8-594BECFA747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7A5198F-2F3A-4E8B-8B33-6A4C6689F5F9}">
      <dgm:prSet phldrT="[Text]" custT="1"/>
      <dgm:spPr/>
      <dgm:t>
        <a:bodyPr/>
        <a:lstStyle/>
        <a:p>
          <a:pPr>
            <a:buClr>
              <a:srgbClr val="404040"/>
            </a:buClr>
            <a:buFont typeface="Wingdings" panose="05000000000000000000" pitchFamily="2" charset="2"/>
            <a:buChar char=""/>
          </a:pPr>
          <a:r>
            <a:rPr lang="en-PH" sz="2000" b="0" dirty="0"/>
            <a:t>Prevents workers from breaking laws</a:t>
          </a:r>
          <a:endParaRPr lang="en-AU" sz="2000" b="0" dirty="0"/>
        </a:p>
      </dgm:t>
    </dgm:pt>
    <dgm:pt modelId="{313FC735-438C-4A7E-9726-7E4A675C0297}" type="parTrans" cxnId="{E4A03C5E-DFD1-4BBA-BF30-2D4269803CF1}">
      <dgm:prSet/>
      <dgm:spPr/>
      <dgm:t>
        <a:bodyPr/>
        <a:lstStyle/>
        <a:p>
          <a:endParaRPr lang="en-AU"/>
        </a:p>
      </dgm:t>
    </dgm:pt>
    <dgm:pt modelId="{E9B82CE5-D06F-4F13-97FD-A1D612DA7412}" type="sibTrans" cxnId="{E4A03C5E-DFD1-4BBA-BF30-2D4269803CF1}">
      <dgm:prSet/>
      <dgm:spPr/>
      <dgm:t>
        <a:bodyPr/>
        <a:lstStyle/>
        <a:p>
          <a:endParaRPr lang="en-AU"/>
        </a:p>
      </dgm:t>
    </dgm:pt>
    <dgm:pt modelId="{04EFAF99-5FEB-4FC8-8FB2-F28AB0C38D6F}">
      <dgm:prSet phldrT="[Text]" custT="1"/>
      <dgm:spPr/>
      <dgm:t>
        <a:bodyPr/>
        <a:lstStyle/>
        <a:p>
          <a:r>
            <a:rPr lang="en-PH" sz="2000" b="0" dirty="0"/>
            <a:t>Educates workers about person-</a:t>
          </a:r>
          <a:r>
            <a:rPr lang="en-PH" sz="2000" b="0" dirty="0" err="1"/>
            <a:t>centred</a:t>
          </a:r>
          <a:r>
            <a:rPr lang="en-PH" sz="2000" b="0" dirty="0"/>
            <a:t> approaches to care</a:t>
          </a:r>
          <a:endParaRPr lang="en-AU" sz="2000" b="0" dirty="0"/>
        </a:p>
      </dgm:t>
    </dgm:pt>
    <dgm:pt modelId="{5506CEF0-BB62-4752-83EB-06D384459D84}" type="parTrans" cxnId="{E4E73795-1BFF-42B8-8AF0-7DA1157F7889}">
      <dgm:prSet/>
      <dgm:spPr/>
      <dgm:t>
        <a:bodyPr/>
        <a:lstStyle/>
        <a:p>
          <a:endParaRPr lang="en-AU"/>
        </a:p>
      </dgm:t>
    </dgm:pt>
    <dgm:pt modelId="{5DC660F0-C5E1-478E-ABF9-5451227D79DB}" type="sibTrans" cxnId="{E4E73795-1BFF-42B8-8AF0-7DA1157F7889}">
      <dgm:prSet/>
      <dgm:spPr/>
      <dgm:t>
        <a:bodyPr/>
        <a:lstStyle/>
        <a:p>
          <a:endParaRPr lang="en-AU"/>
        </a:p>
      </dgm:t>
    </dgm:pt>
    <dgm:pt modelId="{AF513A57-EBD0-45BD-874C-2C920B1243C6}">
      <dgm:prSet phldrT="[Text]" custT="1"/>
      <dgm:spPr/>
      <dgm:t>
        <a:bodyPr/>
        <a:lstStyle/>
        <a:p>
          <a:r>
            <a:rPr lang="en-PH" sz="2000" b="0" dirty="0"/>
            <a:t>Educates workers about evidence-based approaches to care</a:t>
          </a:r>
          <a:endParaRPr lang="en-AU" sz="2000" b="0" dirty="0"/>
        </a:p>
      </dgm:t>
    </dgm:pt>
    <dgm:pt modelId="{01E60EB7-7B2D-484D-8F33-6BA485F5B2B5}" type="parTrans" cxnId="{BBFE6472-6044-4CE4-9B1A-0123DD825940}">
      <dgm:prSet/>
      <dgm:spPr/>
      <dgm:t>
        <a:bodyPr/>
        <a:lstStyle/>
        <a:p>
          <a:endParaRPr lang="en-AU"/>
        </a:p>
      </dgm:t>
    </dgm:pt>
    <dgm:pt modelId="{A190A6DC-CADD-4DF7-B7B2-AF9F122A029E}" type="sibTrans" cxnId="{BBFE6472-6044-4CE4-9B1A-0123DD825940}">
      <dgm:prSet/>
      <dgm:spPr/>
      <dgm:t>
        <a:bodyPr/>
        <a:lstStyle/>
        <a:p>
          <a:endParaRPr lang="en-AU"/>
        </a:p>
      </dgm:t>
    </dgm:pt>
    <dgm:pt modelId="{D58C9718-F79D-4A76-A871-E0C5F4E5FC76}" type="pres">
      <dgm:prSet presAssocID="{9451BA08-81C3-4D45-90B8-594BECFA7474}" presName="Name0" presStyleCnt="0">
        <dgm:presLayoutVars>
          <dgm:chMax val="7"/>
          <dgm:chPref val="7"/>
          <dgm:dir/>
        </dgm:presLayoutVars>
      </dgm:prSet>
      <dgm:spPr/>
    </dgm:pt>
    <dgm:pt modelId="{0F6EF730-E873-4234-81E3-1895E7D7E726}" type="pres">
      <dgm:prSet presAssocID="{9451BA08-81C3-4D45-90B8-594BECFA7474}" presName="Name1" presStyleCnt="0"/>
      <dgm:spPr/>
    </dgm:pt>
    <dgm:pt modelId="{43A27EC6-E5EE-4528-A969-4BCD97F77AB3}" type="pres">
      <dgm:prSet presAssocID="{9451BA08-81C3-4D45-90B8-594BECFA7474}" presName="cycle" presStyleCnt="0"/>
      <dgm:spPr/>
    </dgm:pt>
    <dgm:pt modelId="{2D638E6E-1DEB-486A-868E-18EDBAD840BD}" type="pres">
      <dgm:prSet presAssocID="{9451BA08-81C3-4D45-90B8-594BECFA7474}" presName="srcNode" presStyleLbl="node1" presStyleIdx="0" presStyleCnt="3"/>
      <dgm:spPr/>
    </dgm:pt>
    <dgm:pt modelId="{5CB46BEC-19C9-43A1-BDD0-06192922450E}" type="pres">
      <dgm:prSet presAssocID="{9451BA08-81C3-4D45-90B8-594BECFA7474}" presName="conn" presStyleLbl="parChTrans1D2" presStyleIdx="0" presStyleCnt="1"/>
      <dgm:spPr/>
    </dgm:pt>
    <dgm:pt modelId="{E084197D-6701-457D-8D06-0B9CDE1BF32F}" type="pres">
      <dgm:prSet presAssocID="{9451BA08-81C3-4D45-90B8-594BECFA7474}" presName="extraNode" presStyleLbl="node1" presStyleIdx="0" presStyleCnt="3"/>
      <dgm:spPr/>
    </dgm:pt>
    <dgm:pt modelId="{4EE514E9-5E1C-4AF7-96BD-C76CD49C1476}" type="pres">
      <dgm:prSet presAssocID="{9451BA08-81C3-4D45-90B8-594BECFA7474}" presName="dstNode" presStyleLbl="node1" presStyleIdx="0" presStyleCnt="3"/>
      <dgm:spPr/>
    </dgm:pt>
    <dgm:pt modelId="{FA0BA332-55E3-4D12-89B9-40DE00E5D69B}" type="pres">
      <dgm:prSet presAssocID="{B7A5198F-2F3A-4E8B-8B33-6A4C6689F5F9}" presName="text_1" presStyleLbl="node1" presStyleIdx="0" presStyleCnt="3" custLinFactNeighborX="995" custLinFactNeighborY="-833">
        <dgm:presLayoutVars>
          <dgm:bulletEnabled val="1"/>
        </dgm:presLayoutVars>
      </dgm:prSet>
      <dgm:spPr/>
    </dgm:pt>
    <dgm:pt modelId="{B8483252-3F71-43E9-B07B-08D23948AFF5}" type="pres">
      <dgm:prSet presAssocID="{B7A5198F-2F3A-4E8B-8B33-6A4C6689F5F9}" presName="accent_1" presStyleCnt="0"/>
      <dgm:spPr/>
    </dgm:pt>
    <dgm:pt modelId="{E7A642FF-855F-4A17-A9A8-76B04AD618EF}" type="pres">
      <dgm:prSet presAssocID="{B7A5198F-2F3A-4E8B-8B33-6A4C6689F5F9}" presName="accentRepeatNode" presStyleLbl="solidFgAcc1" presStyleIdx="0" presStyleCnt="3"/>
      <dgm:spPr/>
    </dgm:pt>
    <dgm:pt modelId="{A9B901E8-6D9C-477F-A300-F67F578C74FC}" type="pres">
      <dgm:prSet presAssocID="{04EFAF99-5FEB-4FC8-8FB2-F28AB0C38D6F}" presName="text_2" presStyleLbl="node1" presStyleIdx="1" presStyleCnt="3">
        <dgm:presLayoutVars>
          <dgm:bulletEnabled val="1"/>
        </dgm:presLayoutVars>
      </dgm:prSet>
      <dgm:spPr/>
    </dgm:pt>
    <dgm:pt modelId="{B129A8A9-85E7-443B-9D4D-3C3054529295}" type="pres">
      <dgm:prSet presAssocID="{04EFAF99-5FEB-4FC8-8FB2-F28AB0C38D6F}" presName="accent_2" presStyleCnt="0"/>
      <dgm:spPr/>
    </dgm:pt>
    <dgm:pt modelId="{CE838641-25F6-431A-BCF7-91173F40256E}" type="pres">
      <dgm:prSet presAssocID="{04EFAF99-5FEB-4FC8-8FB2-F28AB0C38D6F}" presName="accentRepeatNode" presStyleLbl="solidFgAcc1" presStyleIdx="1" presStyleCnt="3"/>
      <dgm:spPr/>
    </dgm:pt>
    <dgm:pt modelId="{F7C6979D-6617-4E37-9136-4B87BBB01EFD}" type="pres">
      <dgm:prSet presAssocID="{AF513A57-EBD0-45BD-874C-2C920B1243C6}" presName="text_3" presStyleLbl="node1" presStyleIdx="2" presStyleCnt="3">
        <dgm:presLayoutVars>
          <dgm:bulletEnabled val="1"/>
        </dgm:presLayoutVars>
      </dgm:prSet>
      <dgm:spPr/>
    </dgm:pt>
    <dgm:pt modelId="{67C3694A-DE3B-44E8-A139-C59BCA76C16B}" type="pres">
      <dgm:prSet presAssocID="{AF513A57-EBD0-45BD-874C-2C920B1243C6}" presName="accent_3" presStyleCnt="0"/>
      <dgm:spPr/>
    </dgm:pt>
    <dgm:pt modelId="{6C12F170-FD4F-4D52-B1AC-9A9797C0DE1F}" type="pres">
      <dgm:prSet presAssocID="{AF513A57-EBD0-45BD-874C-2C920B1243C6}" presName="accentRepeatNode" presStyleLbl="solidFgAcc1" presStyleIdx="2" presStyleCnt="3"/>
      <dgm:spPr/>
    </dgm:pt>
  </dgm:ptLst>
  <dgm:cxnLst>
    <dgm:cxn modelId="{9647B621-3471-4EC2-BC52-B048552A06B9}" type="presOf" srcId="{04EFAF99-5FEB-4FC8-8FB2-F28AB0C38D6F}" destId="{A9B901E8-6D9C-477F-A300-F67F578C74FC}" srcOrd="0" destOrd="0" presId="urn:microsoft.com/office/officeart/2008/layout/VerticalCurvedList"/>
    <dgm:cxn modelId="{E4A03C5E-DFD1-4BBA-BF30-2D4269803CF1}" srcId="{9451BA08-81C3-4D45-90B8-594BECFA7474}" destId="{B7A5198F-2F3A-4E8B-8B33-6A4C6689F5F9}" srcOrd="0" destOrd="0" parTransId="{313FC735-438C-4A7E-9726-7E4A675C0297}" sibTransId="{E9B82CE5-D06F-4F13-97FD-A1D612DA7412}"/>
    <dgm:cxn modelId="{59025665-9B78-479B-A240-7090D3F18C87}" type="presOf" srcId="{E9B82CE5-D06F-4F13-97FD-A1D612DA7412}" destId="{5CB46BEC-19C9-43A1-BDD0-06192922450E}" srcOrd="0" destOrd="0" presId="urn:microsoft.com/office/officeart/2008/layout/VerticalCurvedList"/>
    <dgm:cxn modelId="{BBFE6472-6044-4CE4-9B1A-0123DD825940}" srcId="{9451BA08-81C3-4D45-90B8-594BECFA7474}" destId="{AF513A57-EBD0-45BD-874C-2C920B1243C6}" srcOrd="2" destOrd="0" parTransId="{01E60EB7-7B2D-484D-8F33-6BA485F5B2B5}" sibTransId="{A190A6DC-CADD-4DF7-B7B2-AF9F122A029E}"/>
    <dgm:cxn modelId="{164D1F74-D1AD-47BF-917A-1AD95FE09CF2}" type="presOf" srcId="{B7A5198F-2F3A-4E8B-8B33-6A4C6689F5F9}" destId="{FA0BA332-55E3-4D12-89B9-40DE00E5D69B}" srcOrd="0" destOrd="0" presId="urn:microsoft.com/office/officeart/2008/layout/VerticalCurvedList"/>
    <dgm:cxn modelId="{7076D786-E72D-4F3F-BC39-27C68A2B0B47}" type="presOf" srcId="{AF513A57-EBD0-45BD-874C-2C920B1243C6}" destId="{F7C6979D-6617-4E37-9136-4B87BBB01EFD}" srcOrd="0" destOrd="0" presId="urn:microsoft.com/office/officeart/2008/layout/VerticalCurvedList"/>
    <dgm:cxn modelId="{E4E73795-1BFF-42B8-8AF0-7DA1157F7889}" srcId="{9451BA08-81C3-4D45-90B8-594BECFA7474}" destId="{04EFAF99-5FEB-4FC8-8FB2-F28AB0C38D6F}" srcOrd="1" destOrd="0" parTransId="{5506CEF0-BB62-4752-83EB-06D384459D84}" sibTransId="{5DC660F0-C5E1-478E-ABF9-5451227D79DB}"/>
    <dgm:cxn modelId="{B7DD86E6-214E-4B8F-9EC3-0C63C1D134C1}" type="presOf" srcId="{9451BA08-81C3-4D45-90B8-594BECFA7474}" destId="{D58C9718-F79D-4A76-A871-E0C5F4E5FC76}" srcOrd="0" destOrd="0" presId="urn:microsoft.com/office/officeart/2008/layout/VerticalCurvedList"/>
    <dgm:cxn modelId="{F349709F-0509-44BF-8F7B-77D268B23270}" type="presParOf" srcId="{D58C9718-F79D-4A76-A871-E0C5F4E5FC76}" destId="{0F6EF730-E873-4234-81E3-1895E7D7E726}" srcOrd="0" destOrd="0" presId="urn:microsoft.com/office/officeart/2008/layout/VerticalCurvedList"/>
    <dgm:cxn modelId="{205BE8B2-4020-4CC6-BF4F-A51AB13B9867}" type="presParOf" srcId="{0F6EF730-E873-4234-81E3-1895E7D7E726}" destId="{43A27EC6-E5EE-4528-A969-4BCD97F77AB3}" srcOrd="0" destOrd="0" presId="urn:microsoft.com/office/officeart/2008/layout/VerticalCurvedList"/>
    <dgm:cxn modelId="{A64A0336-6C9D-4322-90B3-2AC6FAB56A3C}" type="presParOf" srcId="{43A27EC6-E5EE-4528-A969-4BCD97F77AB3}" destId="{2D638E6E-1DEB-486A-868E-18EDBAD840BD}" srcOrd="0" destOrd="0" presId="urn:microsoft.com/office/officeart/2008/layout/VerticalCurvedList"/>
    <dgm:cxn modelId="{FA1217D5-5006-4778-B65C-1F24ED946591}" type="presParOf" srcId="{43A27EC6-E5EE-4528-A969-4BCD97F77AB3}" destId="{5CB46BEC-19C9-43A1-BDD0-06192922450E}" srcOrd="1" destOrd="0" presId="urn:microsoft.com/office/officeart/2008/layout/VerticalCurvedList"/>
    <dgm:cxn modelId="{DED60B39-C7DE-4293-A097-C912E8A2B24C}" type="presParOf" srcId="{43A27EC6-E5EE-4528-A969-4BCD97F77AB3}" destId="{E084197D-6701-457D-8D06-0B9CDE1BF32F}" srcOrd="2" destOrd="0" presId="urn:microsoft.com/office/officeart/2008/layout/VerticalCurvedList"/>
    <dgm:cxn modelId="{45EE9AD6-75BA-453C-850D-C62BE6E53B3A}" type="presParOf" srcId="{43A27EC6-E5EE-4528-A969-4BCD97F77AB3}" destId="{4EE514E9-5E1C-4AF7-96BD-C76CD49C1476}" srcOrd="3" destOrd="0" presId="urn:microsoft.com/office/officeart/2008/layout/VerticalCurvedList"/>
    <dgm:cxn modelId="{5D1C1911-9F51-467C-9826-05DFA257BB3C}" type="presParOf" srcId="{0F6EF730-E873-4234-81E3-1895E7D7E726}" destId="{FA0BA332-55E3-4D12-89B9-40DE00E5D69B}" srcOrd="1" destOrd="0" presId="urn:microsoft.com/office/officeart/2008/layout/VerticalCurvedList"/>
    <dgm:cxn modelId="{E6B08CC9-9C62-40B7-B244-0F315B2A2FA0}" type="presParOf" srcId="{0F6EF730-E873-4234-81E3-1895E7D7E726}" destId="{B8483252-3F71-43E9-B07B-08D23948AFF5}" srcOrd="2" destOrd="0" presId="urn:microsoft.com/office/officeart/2008/layout/VerticalCurvedList"/>
    <dgm:cxn modelId="{039EF23C-C9A1-43DE-95A5-A1C9AFDA34A8}" type="presParOf" srcId="{B8483252-3F71-43E9-B07B-08D23948AFF5}" destId="{E7A642FF-855F-4A17-A9A8-76B04AD618EF}" srcOrd="0" destOrd="0" presId="urn:microsoft.com/office/officeart/2008/layout/VerticalCurvedList"/>
    <dgm:cxn modelId="{5B9F98B8-6FF7-41B8-927F-35E19580B414}" type="presParOf" srcId="{0F6EF730-E873-4234-81E3-1895E7D7E726}" destId="{A9B901E8-6D9C-477F-A300-F67F578C74FC}" srcOrd="3" destOrd="0" presId="urn:microsoft.com/office/officeart/2008/layout/VerticalCurvedList"/>
    <dgm:cxn modelId="{1DEFBEA5-9828-424E-A48C-6D9EC7C3335D}" type="presParOf" srcId="{0F6EF730-E873-4234-81E3-1895E7D7E726}" destId="{B129A8A9-85E7-443B-9D4D-3C3054529295}" srcOrd="4" destOrd="0" presId="urn:microsoft.com/office/officeart/2008/layout/VerticalCurvedList"/>
    <dgm:cxn modelId="{8B9C6B40-7D44-4BFC-8E1F-72D2F33E4B3E}" type="presParOf" srcId="{B129A8A9-85E7-443B-9D4D-3C3054529295}" destId="{CE838641-25F6-431A-BCF7-91173F40256E}" srcOrd="0" destOrd="0" presId="urn:microsoft.com/office/officeart/2008/layout/VerticalCurvedList"/>
    <dgm:cxn modelId="{F90C1987-9DC3-4454-AA69-9BB7BD6312FB}" type="presParOf" srcId="{0F6EF730-E873-4234-81E3-1895E7D7E726}" destId="{F7C6979D-6617-4E37-9136-4B87BBB01EFD}" srcOrd="5" destOrd="0" presId="urn:microsoft.com/office/officeart/2008/layout/VerticalCurvedList"/>
    <dgm:cxn modelId="{976193B9-E194-4073-81BD-51C79BACC069}" type="presParOf" srcId="{0F6EF730-E873-4234-81E3-1895E7D7E726}" destId="{67C3694A-DE3B-44E8-A139-C59BCA76C16B}" srcOrd="6" destOrd="0" presId="urn:microsoft.com/office/officeart/2008/layout/VerticalCurvedList"/>
    <dgm:cxn modelId="{40BAB2E6-F797-4A1D-9242-176FC719CF5B}" type="presParOf" srcId="{67C3694A-DE3B-44E8-A139-C59BCA76C16B}" destId="{6C12F170-FD4F-4D52-B1AC-9A9797C0DE1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C513D5B-36EF-4A5E-9034-D78DA32D03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8C42119-ECB9-4325-9B63-AB1F47DD7FB1}">
      <dgm:prSet phldrT="[Text]" custT="1"/>
      <dgm:spPr/>
      <dgm:t>
        <a:bodyPr/>
        <a:lstStyle/>
        <a:p>
          <a:pPr>
            <a:buFont typeface="Wingdings" panose="05000000000000000000" pitchFamily="2" charset="2"/>
            <a:buChar char=""/>
          </a:pPr>
          <a:r>
            <a:rPr lang="en-AU" sz="2000" dirty="0"/>
            <a:t>Encouraging collaboration among those who have different roles</a:t>
          </a:r>
          <a:endParaRPr lang="en-PH" sz="2000" dirty="0"/>
        </a:p>
      </dgm:t>
    </dgm:pt>
    <dgm:pt modelId="{2C7976F7-F787-4A14-A62D-6E090D240172}" type="parTrans" cxnId="{EF9946A6-0613-4150-B286-ED6ADA6E1F48}">
      <dgm:prSet/>
      <dgm:spPr/>
      <dgm:t>
        <a:bodyPr/>
        <a:lstStyle/>
        <a:p>
          <a:endParaRPr lang="en-PH"/>
        </a:p>
      </dgm:t>
    </dgm:pt>
    <dgm:pt modelId="{04690118-B73E-4444-8AC5-9404944F9872}" type="sibTrans" cxnId="{EF9946A6-0613-4150-B286-ED6ADA6E1F48}">
      <dgm:prSet/>
      <dgm:spPr/>
      <dgm:t>
        <a:bodyPr/>
        <a:lstStyle/>
        <a:p>
          <a:endParaRPr lang="en-PH"/>
        </a:p>
      </dgm:t>
    </dgm:pt>
    <dgm:pt modelId="{725358F7-43B9-4C91-8DB7-4C5A9D2237BE}">
      <dgm:prSet custT="1"/>
      <dgm:spPr/>
      <dgm:t>
        <a:bodyPr/>
        <a:lstStyle/>
        <a:p>
          <a:pPr>
            <a:buFont typeface="Wingdings" panose="05000000000000000000" pitchFamily="2" charset="2"/>
            <a:buChar char=""/>
          </a:pPr>
          <a:r>
            <a:rPr lang="en-PH" sz="2000" dirty="0"/>
            <a:t>Mentioning explicitly expected and prohibited </a:t>
          </a:r>
          <a:r>
            <a:rPr lang="en-PH" sz="2000" dirty="0" err="1"/>
            <a:t>behaviour</a:t>
          </a:r>
          <a:endParaRPr lang="en-PH" sz="2000" dirty="0"/>
        </a:p>
      </dgm:t>
    </dgm:pt>
    <dgm:pt modelId="{E834BE41-E58F-4CDA-B295-6BC33A2C4D42}" type="parTrans" cxnId="{518C048F-CDDF-4577-B184-BE80FE161D6C}">
      <dgm:prSet/>
      <dgm:spPr/>
      <dgm:t>
        <a:bodyPr/>
        <a:lstStyle/>
        <a:p>
          <a:endParaRPr lang="en-PH"/>
        </a:p>
      </dgm:t>
    </dgm:pt>
    <dgm:pt modelId="{DEF529B1-5EB7-4158-91D5-93B2D06F8313}" type="sibTrans" cxnId="{518C048F-CDDF-4577-B184-BE80FE161D6C}">
      <dgm:prSet/>
      <dgm:spPr/>
      <dgm:t>
        <a:bodyPr/>
        <a:lstStyle/>
        <a:p>
          <a:endParaRPr lang="en-PH"/>
        </a:p>
      </dgm:t>
    </dgm:pt>
    <dgm:pt modelId="{E50B9EEE-2887-4A18-8D34-3D76A12FF8B9}">
      <dgm:prSet custT="1"/>
      <dgm:spPr/>
      <dgm:t>
        <a:bodyPr/>
        <a:lstStyle/>
        <a:p>
          <a:pPr>
            <a:buFont typeface="Wingdings" panose="05000000000000000000" pitchFamily="2" charset="2"/>
            <a:buChar char=""/>
          </a:pPr>
          <a:r>
            <a:rPr lang="en-PH" sz="2000" dirty="0"/>
            <a:t>Having supervisors orient workers on how to work within their scope</a:t>
          </a:r>
        </a:p>
      </dgm:t>
    </dgm:pt>
    <dgm:pt modelId="{CB5CC82D-DA95-485F-AFD5-52D016FA5472}" type="parTrans" cxnId="{0CA88CF7-E419-43E5-AD80-4037764B83B7}">
      <dgm:prSet/>
      <dgm:spPr/>
      <dgm:t>
        <a:bodyPr/>
        <a:lstStyle/>
        <a:p>
          <a:endParaRPr lang="en-PH"/>
        </a:p>
      </dgm:t>
    </dgm:pt>
    <dgm:pt modelId="{FA6C17F5-198C-45DC-81FE-415B5EC8BFA2}" type="sibTrans" cxnId="{0CA88CF7-E419-43E5-AD80-4037764B83B7}">
      <dgm:prSet/>
      <dgm:spPr/>
      <dgm:t>
        <a:bodyPr/>
        <a:lstStyle/>
        <a:p>
          <a:endParaRPr lang="en-PH"/>
        </a:p>
      </dgm:t>
    </dgm:pt>
    <dgm:pt modelId="{2682E246-7221-4498-9BFC-D78C448781D7}">
      <dgm:prSet custT="1"/>
      <dgm:spPr/>
      <dgm:t>
        <a:bodyPr/>
        <a:lstStyle/>
        <a:p>
          <a:pPr>
            <a:buFont typeface="Wingdings" panose="05000000000000000000" pitchFamily="2" charset="2"/>
            <a:buChar char=""/>
          </a:pPr>
          <a:r>
            <a:rPr lang="en-PH" sz="2000" dirty="0"/>
            <a:t>Having official position descriptions per role</a:t>
          </a:r>
        </a:p>
      </dgm:t>
    </dgm:pt>
    <dgm:pt modelId="{01F7E0F8-3DA3-4395-B6BD-0865FD395FA6}" type="parTrans" cxnId="{0BBD5341-6501-4253-9A08-F561D5D0E7A5}">
      <dgm:prSet/>
      <dgm:spPr/>
      <dgm:t>
        <a:bodyPr/>
        <a:lstStyle/>
        <a:p>
          <a:endParaRPr lang="en-US"/>
        </a:p>
      </dgm:t>
    </dgm:pt>
    <dgm:pt modelId="{7C6EB132-7ABB-463D-A959-29E75752AD99}" type="sibTrans" cxnId="{0BBD5341-6501-4253-9A08-F561D5D0E7A5}">
      <dgm:prSet/>
      <dgm:spPr/>
      <dgm:t>
        <a:bodyPr/>
        <a:lstStyle/>
        <a:p>
          <a:endParaRPr lang="en-US"/>
        </a:p>
      </dgm:t>
    </dgm:pt>
    <dgm:pt modelId="{FFBFED4D-DE60-434A-8097-26472C55C9B6}" type="pres">
      <dgm:prSet presAssocID="{7C513D5B-36EF-4A5E-9034-D78DA32D03F5}" presName="linear" presStyleCnt="0">
        <dgm:presLayoutVars>
          <dgm:animLvl val="lvl"/>
          <dgm:resizeHandles val="exact"/>
        </dgm:presLayoutVars>
      </dgm:prSet>
      <dgm:spPr/>
    </dgm:pt>
    <dgm:pt modelId="{ADE6DBD3-F617-40C4-88EA-46AC2F858969}" type="pres">
      <dgm:prSet presAssocID="{D8C42119-ECB9-4325-9B63-AB1F47DD7FB1}" presName="parentText" presStyleLbl="node1" presStyleIdx="0" presStyleCnt="4">
        <dgm:presLayoutVars>
          <dgm:chMax val="0"/>
          <dgm:bulletEnabled val="1"/>
        </dgm:presLayoutVars>
      </dgm:prSet>
      <dgm:spPr/>
    </dgm:pt>
    <dgm:pt modelId="{A8977021-98DD-4FE1-97DD-47ADCB227CCB}" type="pres">
      <dgm:prSet presAssocID="{04690118-B73E-4444-8AC5-9404944F9872}" presName="spacer" presStyleCnt="0"/>
      <dgm:spPr/>
    </dgm:pt>
    <dgm:pt modelId="{9ED5B02F-72CF-42CE-867F-9689B54EF02C}" type="pres">
      <dgm:prSet presAssocID="{725358F7-43B9-4C91-8DB7-4C5A9D2237BE}" presName="parentText" presStyleLbl="node1" presStyleIdx="1" presStyleCnt="4">
        <dgm:presLayoutVars>
          <dgm:chMax val="0"/>
          <dgm:bulletEnabled val="1"/>
        </dgm:presLayoutVars>
      </dgm:prSet>
      <dgm:spPr/>
    </dgm:pt>
    <dgm:pt modelId="{4E7DAF55-C839-4129-B292-1F5204D12506}" type="pres">
      <dgm:prSet presAssocID="{DEF529B1-5EB7-4158-91D5-93B2D06F8313}" presName="spacer" presStyleCnt="0"/>
      <dgm:spPr/>
    </dgm:pt>
    <dgm:pt modelId="{74A62CB5-F707-42BD-9C8A-B110ECE36C9B}" type="pres">
      <dgm:prSet presAssocID="{2682E246-7221-4498-9BFC-D78C448781D7}" presName="parentText" presStyleLbl="node1" presStyleIdx="2" presStyleCnt="4">
        <dgm:presLayoutVars>
          <dgm:chMax val="0"/>
          <dgm:bulletEnabled val="1"/>
        </dgm:presLayoutVars>
      </dgm:prSet>
      <dgm:spPr/>
    </dgm:pt>
    <dgm:pt modelId="{419862E0-6C68-4961-BBF6-C722C63E9ACC}" type="pres">
      <dgm:prSet presAssocID="{7C6EB132-7ABB-463D-A959-29E75752AD99}" presName="spacer" presStyleCnt="0"/>
      <dgm:spPr/>
    </dgm:pt>
    <dgm:pt modelId="{D88274DB-D96E-4F81-B45C-C41935C6E160}" type="pres">
      <dgm:prSet presAssocID="{E50B9EEE-2887-4A18-8D34-3D76A12FF8B9}" presName="parentText" presStyleLbl="node1" presStyleIdx="3" presStyleCnt="4">
        <dgm:presLayoutVars>
          <dgm:chMax val="0"/>
          <dgm:bulletEnabled val="1"/>
        </dgm:presLayoutVars>
      </dgm:prSet>
      <dgm:spPr/>
    </dgm:pt>
  </dgm:ptLst>
  <dgm:cxnLst>
    <dgm:cxn modelId="{EA0AFD32-3549-4CE2-8313-514EB7D7EB14}" type="presOf" srcId="{725358F7-43B9-4C91-8DB7-4C5A9D2237BE}" destId="{9ED5B02F-72CF-42CE-867F-9689B54EF02C}" srcOrd="0" destOrd="0" presId="urn:microsoft.com/office/officeart/2005/8/layout/vList2"/>
    <dgm:cxn modelId="{FCF2663D-3415-42DB-97F8-480FD90154B2}" type="presOf" srcId="{E50B9EEE-2887-4A18-8D34-3D76A12FF8B9}" destId="{D88274DB-D96E-4F81-B45C-C41935C6E160}" srcOrd="0" destOrd="0" presId="urn:microsoft.com/office/officeart/2005/8/layout/vList2"/>
    <dgm:cxn modelId="{0BBD5341-6501-4253-9A08-F561D5D0E7A5}" srcId="{7C513D5B-36EF-4A5E-9034-D78DA32D03F5}" destId="{2682E246-7221-4498-9BFC-D78C448781D7}" srcOrd="2" destOrd="0" parTransId="{01F7E0F8-3DA3-4395-B6BD-0865FD395FA6}" sibTransId="{7C6EB132-7ABB-463D-A959-29E75752AD99}"/>
    <dgm:cxn modelId="{909B3970-F88F-4E39-8B33-3F4CAB035164}" type="presOf" srcId="{2682E246-7221-4498-9BFC-D78C448781D7}" destId="{74A62CB5-F707-42BD-9C8A-B110ECE36C9B}" srcOrd="0" destOrd="0" presId="urn:microsoft.com/office/officeart/2005/8/layout/vList2"/>
    <dgm:cxn modelId="{518C048F-CDDF-4577-B184-BE80FE161D6C}" srcId="{7C513D5B-36EF-4A5E-9034-D78DA32D03F5}" destId="{725358F7-43B9-4C91-8DB7-4C5A9D2237BE}" srcOrd="1" destOrd="0" parTransId="{E834BE41-E58F-4CDA-B295-6BC33A2C4D42}" sibTransId="{DEF529B1-5EB7-4158-91D5-93B2D06F8313}"/>
    <dgm:cxn modelId="{42D17994-769A-4954-B712-69E1DD17D7E1}" type="presOf" srcId="{7C513D5B-36EF-4A5E-9034-D78DA32D03F5}" destId="{FFBFED4D-DE60-434A-8097-26472C55C9B6}" srcOrd="0" destOrd="0" presId="urn:microsoft.com/office/officeart/2005/8/layout/vList2"/>
    <dgm:cxn modelId="{EF9946A6-0613-4150-B286-ED6ADA6E1F48}" srcId="{7C513D5B-36EF-4A5E-9034-D78DA32D03F5}" destId="{D8C42119-ECB9-4325-9B63-AB1F47DD7FB1}" srcOrd="0" destOrd="0" parTransId="{2C7976F7-F787-4A14-A62D-6E090D240172}" sibTransId="{04690118-B73E-4444-8AC5-9404944F9872}"/>
    <dgm:cxn modelId="{0267A5CE-F1F1-4CBA-8BA4-D8A50C094B38}" type="presOf" srcId="{D8C42119-ECB9-4325-9B63-AB1F47DD7FB1}" destId="{ADE6DBD3-F617-40C4-88EA-46AC2F858969}" srcOrd="0" destOrd="0" presId="urn:microsoft.com/office/officeart/2005/8/layout/vList2"/>
    <dgm:cxn modelId="{0CA88CF7-E419-43E5-AD80-4037764B83B7}" srcId="{7C513D5B-36EF-4A5E-9034-D78DA32D03F5}" destId="{E50B9EEE-2887-4A18-8D34-3D76A12FF8B9}" srcOrd="3" destOrd="0" parTransId="{CB5CC82D-DA95-485F-AFD5-52D016FA5472}" sibTransId="{FA6C17F5-198C-45DC-81FE-415B5EC8BFA2}"/>
    <dgm:cxn modelId="{438445D5-1FC1-4FA1-8F95-A4DB7F14658D}" type="presParOf" srcId="{FFBFED4D-DE60-434A-8097-26472C55C9B6}" destId="{ADE6DBD3-F617-40C4-88EA-46AC2F858969}" srcOrd="0" destOrd="0" presId="urn:microsoft.com/office/officeart/2005/8/layout/vList2"/>
    <dgm:cxn modelId="{A358D4A5-22EF-43B9-9095-1DE1D90E5CCC}" type="presParOf" srcId="{FFBFED4D-DE60-434A-8097-26472C55C9B6}" destId="{A8977021-98DD-4FE1-97DD-47ADCB227CCB}" srcOrd="1" destOrd="0" presId="urn:microsoft.com/office/officeart/2005/8/layout/vList2"/>
    <dgm:cxn modelId="{EC70A746-79A8-48DC-8886-B53EF0760118}" type="presParOf" srcId="{FFBFED4D-DE60-434A-8097-26472C55C9B6}" destId="{9ED5B02F-72CF-42CE-867F-9689B54EF02C}" srcOrd="2" destOrd="0" presId="urn:microsoft.com/office/officeart/2005/8/layout/vList2"/>
    <dgm:cxn modelId="{771ECEB7-1496-46AB-8D84-06CF50572EC6}" type="presParOf" srcId="{FFBFED4D-DE60-434A-8097-26472C55C9B6}" destId="{4E7DAF55-C839-4129-B292-1F5204D12506}" srcOrd="3" destOrd="0" presId="urn:microsoft.com/office/officeart/2005/8/layout/vList2"/>
    <dgm:cxn modelId="{C0313E81-D60A-4F40-B3C5-571E19274667}" type="presParOf" srcId="{FFBFED4D-DE60-434A-8097-26472C55C9B6}" destId="{74A62CB5-F707-42BD-9C8A-B110ECE36C9B}" srcOrd="4" destOrd="0" presId="urn:microsoft.com/office/officeart/2005/8/layout/vList2"/>
    <dgm:cxn modelId="{1094AB2C-6C85-4CCE-B951-BA1F7073D05B}" type="presParOf" srcId="{FFBFED4D-DE60-434A-8097-26472C55C9B6}" destId="{419862E0-6C68-4961-BBF6-C722C63E9ACC}" srcOrd="5" destOrd="0" presId="urn:microsoft.com/office/officeart/2005/8/layout/vList2"/>
    <dgm:cxn modelId="{28DB5B61-F924-4C3E-BFE0-D5CD97A66788}" type="presParOf" srcId="{FFBFED4D-DE60-434A-8097-26472C55C9B6}" destId="{D88274DB-D96E-4F81-B45C-C41935C6E16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5.xml><?xml version="1.0" encoding="utf-8"?>
<dgm:dataModel xmlns:dgm="http://schemas.openxmlformats.org/drawingml/2006/diagram" xmlns:a="http://schemas.openxmlformats.org/drawingml/2006/main">
  <dgm:ptLst>
    <dgm:pt modelId="{7C513D5B-36EF-4A5E-9034-D78DA32D03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8C42119-ECB9-4325-9B63-AB1F47DD7FB1}">
      <dgm:prSet phldrT="[Text]" custT="1"/>
      <dgm:spPr/>
      <dgm:t>
        <a:bodyPr/>
        <a:lstStyle/>
        <a:p>
          <a:pPr>
            <a:buFont typeface="Wingdings" panose="05000000000000000000" pitchFamily="2" charset="2"/>
            <a:buChar char=""/>
          </a:pPr>
          <a:r>
            <a:rPr lang="en-AU" sz="2000" dirty="0"/>
            <a:t>Aids them in resolving workplace issues</a:t>
          </a:r>
          <a:endParaRPr lang="en-PH" sz="2000" dirty="0"/>
        </a:p>
      </dgm:t>
    </dgm:pt>
    <dgm:pt modelId="{2C7976F7-F787-4A14-A62D-6E090D240172}" type="parTrans" cxnId="{EF9946A6-0613-4150-B286-ED6ADA6E1F48}">
      <dgm:prSet/>
      <dgm:spPr/>
      <dgm:t>
        <a:bodyPr/>
        <a:lstStyle/>
        <a:p>
          <a:endParaRPr lang="en-PH"/>
        </a:p>
      </dgm:t>
    </dgm:pt>
    <dgm:pt modelId="{04690118-B73E-4444-8AC5-9404944F9872}" type="sibTrans" cxnId="{EF9946A6-0613-4150-B286-ED6ADA6E1F48}">
      <dgm:prSet/>
      <dgm:spPr/>
      <dgm:t>
        <a:bodyPr/>
        <a:lstStyle/>
        <a:p>
          <a:endParaRPr lang="en-PH"/>
        </a:p>
      </dgm:t>
    </dgm:pt>
    <dgm:pt modelId="{17DBE368-961C-4058-BDB5-86358AFA8EF0}">
      <dgm:prSet/>
      <dgm:spPr/>
      <dgm:t>
        <a:bodyPr/>
        <a:lstStyle/>
        <a:p>
          <a:pPr>
            <a:buFont typeface="Wingdings" panose="05000000000000000000" pitchFamily="2" charset="2"/>
            <a:buChar char=""/>
          </a:pPr>
          <a:r>
            <a:rPr lang="en-AU" dirty="0"/>
            <a:t>Allows a heightened sense of security and safety as they perform their roles</a:t>
          </a:r>
          <a:endParaRPr lang="en-PH" dirty="0"/>
        </a:p>
      </dgm:t>
    </dgm:pt>
    <dgm:pt modelId="{8A44FDE4-3E32-4625-A1C6-CDF79F9B4BE4}" type="parTrans" cxnId="{F2C19AEC-FDC7-4774-AF6B-05D8DB149D19}">
      <dgm:prSet/>
      <dgm:spPr/>
      <dgm:t>
        <a:bodyPr/>
        <a:lstStyle/>
        <a:p>
          <a:endParaRPr lang="en-AU"/>
        </a:p>
      </dgm:t>
    </dgm:pt>
    <dgm:pt modelId="{1DDBFD27-773E-4BF1-AB04-C5C8642EFEA9}" type="sibTrans" cxnId="{F2C19AEC-FDC7-4774-AF6B-05D8DB149D19}">
      <dgm:prSet/>
      <dgm:spPr/>
      <dgm:t>
        <a:bodyPr/>
        <a:lstStyle/>
        <a:p>
          <a:endParaRPr lang="en-AU"/>
        </a:p>
      </dgm:t>
    </dgm:pt>
    <dgm:pt modelId="{D8932FE7-6EE5-46B0-93FE-AA0A1E91C3FB}">
      <dgm:prSet/>
      <dgm:spPr/>
      <dgm:t>
        <a:bodyPr/>
        <a:lstStyle/>
        <a:p>
          <a:pPr>
            <a:buFont typeface="Wingdings" panose="05000000000000000000" pitchFamily="2" charset="2"/>
            <a:buChar char=""/>
          </a:pPr>
          <a:r>
            <a:rPr lang="en-AU" dirty="0"/>
            <a:t>Facilitates better communication among people with different roles</a:t>
          </a:r>
          <a:endParaRPr lang="en-PH" dirty="0"/>
        </a:p>
      </dgm:t>
    </dgm:pt>
    <dgm:pt modelId="{951FEAD6-E27E-4BCB-8EAE-2042B9987C3B}" type="parTrans" cxnId="{AE27EA9E-163D-4DD7-B8AC-35B14EF18D8E}">
      <dgm:prSet/>
      <dgm:spPr/>
      <dgm:t>
        <a:bodyPr/>
        <a:lstStyle/>
        <a:p>
          <a:endParaRPr lang="en-AU"/>
        </a:p>
      </dgm:t>
    </dgm:pt>
    <dgm:pt modelId="{2BA3384B-5CF4-4366-BB84-E467AD28336D}" type="sibTrans" cxnId="{AE27EA9E-163D-4DD7-B8AC-35B14EF18D8E}">
      <dgm:prSet/>
      <dgm:spPr/>
      <dgm:t>
        <a:bodyPr/>
        <a:lstStyle/>
        <a:p>
          <a:endParaRPr lang="en-AU"/>
        </a:p>
      </dgm:t>
    </dgm:pt>
    <dgm:pt modelId="{772473FF-CA02-4415-8CBE-47D2E0005B5A}">
      <dgm:prSet/>
      <dgm:spPr/>
      <dgm:t>
        <a:bodyPr/>
        <a:lstStyle/>
        <a:p>
          <a:pPr>
            <a:buFont typeface="Wingdings" panose="05000000000000000000" pitchFamily="2" charset="2"/>
            <a:buChar char=""/>
          </a:pPr>
          <a:r>
            <a:rPr lang="en-AU" dirty="0"/>
            <a:t>Results in better performance due to clear role expectations</a:t>
          </a:r>
          <a:endParaRPr lang="en-PH" dirty="0"/>
        </a:p>
      </dgm:t>
    </dgm:pt>
    <dgm:pt modelId="{596E25D5-35D6-48C8-8E68-0A1884BA86A6}" type="parTrans" cxnId="{258FD5E2-8D6E-43F0-B4FC-B9F7BD6D4F99}">
      <dgm:prSet/>
      <dgm:spPr/>
      <dgm:t>
        <a:bodyPr/>
        <a:lstStyle/>
        <a:p>
          <a:endParaRPr lang="en-AU"/>
        </a:p>
      </dgm:t>
    </dgm:pt>
    <dgm:pt modelId="{793C317A-E9E9-482F-826B-0DED8B510042}" type="sibTrans" cxnId="{258FD5E2-8D6E-43F0-B4FC-B9F7BD6D4F99}">
      <dgm:prSet/>
      <dgm:spPr/>
      <dgm:t>
        <a:bodyPr/>
        <a:lstStyle/>
        <a:p>
          <a:endParaRPr lang="en-AU"/>
        </a:p>
      </dgm:t>
    </dgm:pt>
    <dgm:pt modelId="{FFBFED4D-DE60-434A-8097-26472C55C9B6}" type="pres">
      <dgm:prSet presAssocID="{7C513D5B-36EF-4A5E-9034-D78DA32D03F5}" presName="linear" presStyleCnt="0">
        <dgm:presLayoutVars>
          <dgm:animLvl val="lvl"/>
          <dgm:resizeHandles val="exact"/>
        </dgm:presLayoutVars>
      </dgm:prSet>
      <dgm:spPr/>
    </dgm:pt>
    <dgm:pt modelId="{ADE6DBD3-F617-40C4-88EA-46AC2F858969}" type="pres">
      <dgm:prSet presAssocID="{D8C42119-ECB9-4325-9B63-AB1F47DD7FB1}" presName="parentText" presStyleLbl="node1" presStyleIdx="0" presStyleCnt="4">
        <dgm:presLayoutVars>
          <dgm:chMax val="0"/>
          <dgm:bulletEnabled val="1"/>
        </dgm:presLayoutVars>
      </dgm:prSet>
      <dgm:spPr/>
    </dgm:pt>
    <dgm:pt modelId="{A8977021-98DD-4FE1-97DD-47ADCB227CCB}" type="pres">
      <dgm:prSet presAssocID="{04690118-B73E-4444-8AC5-9404944F9872}" presName="spacer" presStyleCnt="0"/>
      <dgm:spPr/>
    </dgm:pt>
    <dgm:pt modelId="{79C8B754-490A-4BB1-B2C8-E86EC5D78A57}" type="pres">
      <dgm:prSet presAssocID="{17DBE368-961C-4058-BDB5-86358AFA8EF0}" presName="parentText" presStyleLbl="node1" presStyleIdx="1" presStyleCnt="4">
        <dgm:presLayoutVars>
          <dgm:chMax val="0"/>
          <dgm:bulletEnabled val="1"/>
        </dgm:presLayoutVars>
      </dgm:prSet>
      <dgm:spPr/>
    </dgm:pt>
    <dgm:pt modelId="{8C209B12-56FB-4648-9324-76B9D12C5840}" type="pres">
      <dgm:prSet presAssocID="{1DDBFD27-773E-4BF1-AB04-C5C8642EFEA9}" presName="spacer" presStyleCnt="0"/>
      <dgm:spPr/>
    </dgm:pt>
    <dgm:pt modelId="{A5A07417-8E8E-46C6-BF96-19CDD8A1ABDF}" type="pres">
      <dgm:prSet presAssocID="{D8932FE7-6EE5-46B0-93FE-AA0A1E91C3FB}" presName="parentText" presStyleLbl="node1" presStyleIdx="2" presStyleCnt="4">
        <dgm:presLayoutVars>
          <dgm:chMax val="0"/>
          <dgm:bulletEnabled val="1"/>
        </dgm:presLayoutVars>
      </dgm:prSet>
      <dgm:spPr/>
    </dgm:pt>
    <dgm:pt modelId="{8A003F6E-7489-4BC2-BEB5-3B721837712E}" type="pres">
      <dgm:prSet presAssocID="{2BA3384B-5CF4-4366-BB84-E467AD28336D}" presName="spacer" presStyleCnt="0"/>
      <dgm:spPr/>
    </dgm:pt>
    <dgm:pt modelId="{91546D41-FADD-475B-8DF1-B0A420DED268}" type="pres">
      <dgm:prSet presAssocID="{772473FF-CA02-4415-8CBE-47D2E0005B5A}" presName="parentText" presStyleLbl="node1" presStyleIdx="3" presStyleCnt="4">
        <dgm:presLayoutVars>
          <dgm:chMax val="0"/>
          <dgm:bulletEnabled val="1"/>
        </dgm:presLayoutVars>
      </dgm:prSet>
      <dgm:spPr/>
    </dgm:pt>
  </dgm:ptLst>
  <dgm:cxnLst>
    <dgm:cxn modelId="{79255247-37C1-4F3A-BE53-892782425EDC}" type="presOf" srcId="{772473FF-CA02-4415-8CBE-47D2E0005B5A}" destId="{91546D41-FADD-475B-8DF1-B0A420DED268}" srcOrd="0" destOrd="0" presId="urn:microsoft.com/office/officeart/2005/8/layout/vList2"/>
    <dgm:cxn modelId="{42D17994-769A-4954-B712-69E1DD17D7E1}" type="presOf" srcId="{7C513D5B-36EF-4A5E-9034-D78DA32D03F5}" destId="{FFBFED4D-DE60-434A-8097-26472C55C9B6}" srcOrd="0" destOrd="0" presId="urn:microsoft.com/office/officeart/2005/8/layout/vList2"/>
    <dgm:cxn modelId="{AE27EA9E-163D-4DD7-B8AC-35B14EF18D8E}" srcId="{7C513D5B-36EF-4A5E-9034-D78DA32D03F5}" destId="{D8932FE7-6EE5-46B0-93FE-AA0A1E91C3FB}" srcOrd="2" destOrd="0" parTransId="{951FEAD6-E27E-4BCB-8EAE-2042B9987C3B}" sibTransId="{2BA3384B-5CF4-4366-BB84-E467AD28336D}"/>
    <dgm:cxn modelId="{EF9946A6-0613-4150-B286-ED6ADA6E1F48}" srcId="{7C513D5B-36EF-4A5E-9034-D78DA32D03F5}" destId="{D8C42119-ECB9-4325-9B63-AB1F47DD7FB1}" srcOrd="0" destOrd="0" parTransId="{2C7976F7-F787-4A14-A62D-6E090D240172}" sibTransId="{04690118-B73E-4444-8AC5-9404944F9872}"/>
    <dgm:cxn modelId="{BEDE8FB2-5B98-47EB-AEBD-4D5EB12C551A}" type="presOf" srcId="{17DBE368-961C-4058-BDB5-86358AFA8EF0}" destId="{79C8B754-490A-4BB1-B2C8-E86EC5D78A57}" srcOrd="0" destOrd="0" presId="urn:microsoft.com/office/officeart/2005/8/layout/vList2"/>
    <dgm:cxn modelId="{0267A5CE-F1F1-4CBA-8BA4-D8A50C094B38}" type="presOf" srcId="{D8C42119-ECB9-4325-9B63-AB1F47DD7FB1}" destId="{ADE6DBD3-F617-40C4-88EA-46AC2F858969}" srcOrd="0" destOrd="0" presId="urn:microsoft.com/office/officeart/2005/8/layout/vList2"/>
    <dgm:cxn modelId="{AA3BBDE1-F556-4E3D-B3FD-C422BAD3EB64}" type="presOf" srcId="{D8932FE7-6EE5-46B0-93FE-AA0A1E91C3FB}" destId="{A5A07417-8E8E-46C6-BF96-19CDD8A1ABDF}" srcOrd="0" destOrd="0" presId="urn:microsoft.com/office/officeart/2005/8/layout/vList2"/>
    <dgm:cxn modelId="{258FD5E2-8D6E-43F0-B4FC-B9F7BD6D4F99}" srcId="{7C513D5B-36EF-4A5E-9034-D78DA32D03F5}" destId="{772473FF-CA02-4415-8CBE-47D2E0005B5A}" srcOrd="3" destOrd="0" parTransId="{596E25D5-35D6-48C8-8E68-0A1884BA86A6}" sibTransId="{793C317A-E9E9-482F-826B-0DED8B510042}"/>
    <dgm:cxn modelId="{F2C19AEC-FDC7-4774-AF6B-05D8DB149D19}" srcId="{7C513D5B-36EF-4A5E-9034-D78DA32D03F5}" destId="{17DBE368-961C-4058-BDB5-86358AFA8EF0}" srcOrd="1" destOrd="0" parTransId="{8A44FDE4-3E32-4625-A1C6-CDF79F9B4BE4}" sibTransId="{1DDBFD27-773E-4BF1-AB04-C5C8642EFEA9}"/>
    <dgm:cxn modelId="{438445D5-1FC1-4FA1-8F95-A4DB7F14658D}" type="presParOf" srcId="{FFBFED4D-DE60-434A-8097-26472C55C9B6}" destId="{ADE6DBD3-F617-40C4-88EA-46AC2F858969}" srcOrd="0" destOrd="0" presId="urn:microsoft.com/office/officeart/2005/8/layout/vList2"/>
    <dgm:cxn modelId="{A358D4A5-22EF-43B9-9095-1DE1D90E5CCC}" type="presParOf" srcId="{FFBFED4D-DE60-434A-8097-26472C55C9B6}" destId="{A8977021-98DD-4FE1-97DD-47ADCB227CCB}" srcOrd="1" destOrd="0" presId="urn:microsoft.com/office/officeart/2005/8/layout/vList2"/>
    <dgm:cxn modelId="{E0378308-7BD6-4B29-95FC-970BB4135AA7}" type="presParOf" srcId="{FFBFED4D-DE60-434A-8097-26472C55C9B6}" destId="{79C8B754-490A-4BB1-B2C8-E86EC5D78A57}" srcOrd="2" destOrd="0" presId="urn:microsoft.com/office/officeart/2005/8/layout/vList2"/>
    <dgm:cxn modelId="{028747C7-C513-4EDE-97BA-3B618953B201}" type="presParOf" srcId="{FFBFED4D-DE60-434A-8097-26472C55C9B6}" destId="{8C209B12-56FB-4648-9324-76B9D12C5840}" srcOrd="3" destOrd="0" presId="urn:microsoft.com/office/officeart/2005/8/layout/vList2"/>
    <dgm:cxn modelId="{7DDF355E-9863-402A-A2ED-4480BD7BF122}" type="presParOf" srcId="{FFBFED4D-DE60-434A-8097-26472C55C9B6}" destId="{A5A07417-8E8E-46C6-BF96-19CDD8A1ABDF}" srcOrd="4" destOrd="0" presId="urn:microsoft.com/office/officeart/2005/8/layout/vList2"/>
    <dgm:cxn modelId="{1BBC3BFF-FEA9-487C-8DEA-B77657B2B771}" type="presParOf" srcId="{FFBFED4D-DE60-434A-8097-26472C55C9B6}" destId="{8A003F6E-7489-4BC2-BEB5-3B721837712E}" srcOrd="5" destOrd="0" presId="urn:microsoft.com/office/officeart/2005/8/layout/vList2"/>
    <dgm:cxn modelId="{7CA5C859-ABB9-4E3F-AFC8-60866AE20DFC}" type="presParOf" srcId="{FFBFED4D-DE60-434A-8097-26472C55C9B6}" destId="{91546D41-FADD-475B-8DF1-B0A420DED26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6.xml><?xml version="1.0" encoding="utf-8"?>
<dgm:dataModel xmlns:dgm="http://schemas.openxmlformats.org/drawingml/2006/diagram" xmlns:a="http://schemas.openxmlformats.org/drawingml/2006/main">
  <dgm:ptLst>
    <dgm:pt modelId="{B904BA99-7B0A-429B-8BED-5E616482D9B3}"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CB580FFB-B3E2-4D48-8405-67608D1358B7}">
      <dgm:prSet phldrT="[Text]" custT="1"/>
      <dgm:spPr/>
      <dgm:t>
        <a:bodyPr/>
        <a:lstStyle/>
        <a:p>
          <a:pPr>
            <a:buClr>
              <a:srgbClr val="404040"/>
            </a:buClr>
            <a:buFont typeface="Wingdings" panose="05000000000000000000" pitchFamily="2" charset="2"/>
            <a:buChar char=""/>
          </a:pPr>
          <a:r>
            <a:rPr lang="en-AU" sz="2000" dirty="0"/>
            <a:t>Workers perform their roles and responsibilities better if they feel safe.</a:t>
          </a:r>
        </a:p>
      </dgm:t>
    </dgm:pt>
    <dgm:pt modelId="{BABDF8F9-FC36-472B-A244-1015955EBF88}" type="parTrans" cxnId="{B12A9357-2933-40B7-9581-15AFAFBEABEE}">
      <dgm:prSet/>
      <dgm:spPr/>
      <dgm:t>
        <a:bodyPr/>
        <a:lstStyle/>
        <a:p>
          <a:endParaRPr lang="en-AU"/>
        </a:p>
      </dgm:t>
    </dgm:pt>
    <dgm:pt modelId="{A925D477-EC22-4258-B07D-AD9DE198F346}" type="sibTrans" cxnId="{B12A9357-2933-40B7-9581-15AFAFBEABEE}">
      <dgm:prSet/>
      <dgm:spPr/>
      <dgm:t>
        <a:bodyPr/>
        <a:lstStyle/>
        <a:p>
          <a:endParaRPr lang="en-AU"/>
        </a:p>
      </dgm:t>
    </dgm:pt>
    <dgm:pt modelId="{0F95DAAE-32C9-4DFA-B2BC-AD5F75A09EE9}">
      <dgm:prSet custT="1"/>
      <dgm:spPr/>
      <dgm:t>
        <a:bodyPr/>
        <a:lstStyle/>
        <a:p>
          <a:r>
            <a:rPr lang="en-AU" sz="2000" dirty="0"/>
            <a:t>There is better job satisfaction since they feel cared for by the organisation.</a:t>
          </a:r>
        </a:p>
      </dgm:t>
    </dgm:pt>
    <dgm:pt modelId="{FC4DB26A-BCDA-493F-B302-736FF85F5885}" type="parTrans" cxnId="{0AC6E265-25D1-4A1D-B0A9-A7D62EC149B0}">
      <dgm:prSet/>
      <dgm:spPr/>
      <dgm:t>
        <a:bodyPr/>
        <a:lstStyle/>
        <a:p>
          <a:endParaRPr lang="en-AU"/>
        </a:p>
      </dgm:t>
    </dgm:pt>
    <dgm:pt modelId="{A0001632-C5B9-405E-ABAC-E0F1C0BAB81D}" type="sibTrans" cxnId="{0AC6E265-25D1-4A1D-B0A9-A7D62EC149B0}">
      <dgm:prSet/>
      <dgm:spPr/>
      <dgm:t>
        <a:bodyPr/>
        <a:lstStyle/>
        <a:p>
          <a:endParaRPr lang="en-AU"/>
        </a:p>
      </dgm:t>
    </dgm:pt>
    <dgm:pt modelId="{5FAAB8C3-1307-4307-97D8-F62B93F924A1}" type="pres">
      <dgm:prSet presAssocID="{B904BA99-7B0A-429B-8BED-5E616482D9B3}" presName="Name0" presStyleCnt="0">
        <dgm:presLayoutVars>
          <dgm:chMax val="7"/>
          <dgm:chPref val="7"/>
          <dgm:dir/>
        </dgm:presLayoutVars>
      </dgm:prSet>
      <dgm:spPr/>
    </dgm:pt>
    <dgm:pt modelId="{470D8B1D-F83F-486A-A2AE-57288E65D5ED}" type="pres">
      <dgm:prSet presAssocID="{B904BA99-7B0A-429B-8BED-5E616482D9B3}" presName="Name1" presStyleCnt="0"/>
      <dgm:spPr/>
    </dgm:pt>
    <dgm:pt modelId="{D197F05E-4456-4D18-AE09-DF2E4B2535EB}" type="pres">
      <dgm:prSet presAssocID="{B904BA99-7B0A-429B-8BED-5E616482D9B3}" presName="cycle" presStyleCnt="0"/>
      <dgm:spPr/>
    </dgm:pt>
    <dgm:pt modelId="{3A3277CC-FEF6-48A7-ADD9-DB49FED9327D}" type="pres">
      <dgm:prSet presAssocID="{B904BA99-7B0A-429B-8BED-5E616482D9B3}" presName="srcNode" presStyleLbl="node1" presStyleIdx="0" presStyleCnt="2"/>
      <dgm:spPr/>
    </dgm:pt>
    <dgm:pt modelId="{B1656C68-83E7-4787-8E0D-ECF06D99F543}" type="pres">
      <dgm:prSet presAssocID="{B904BA99-7B0A-429B-8BED-5E616482D9B3}" presName="conn" presStyleLbl="parChTrans1D2" presStyleIdx="0" presStyleCnt="1"/>
      <dgm:spPr/>
    </dgm:pt>
    <dgm:pt modelId="{E148A79A-F910-465F-84AF-792FBEF23F6F}" type="pres">
      <dgm:prSet presAssocID="{B904BA99-7B0A-429B-8BED-5E616482D9B3}" presName="extraNode" presStyleLbl="node1" presStyleIdx="0" presStyleCnt="2"/>
      <dgm:spPr/>
    </dgm:pt>
    <dgm:pt modelId="{671D4B9E-6023-49EA-BC89-0183EC8C219C}" type="pres">
      <dgm:prSet presAssocID="{B904BA99-7B0A-429B-8BED-5E616482D9B3}" presName="dstNode" presStyleLbl="node1" presStyleIdx="0" presStyleCnt="2"/>
      <dgm:spPr/>
    </dgm:pt>
    <dgm:pt modelId="{8011DED9-3F3A-4048-B2DE-D812D4117D4B}" type="pres">
      <dgm:prSet presAssocID="{CB580FFB-B3E2-4D48-8405-67608D1358B7}" presName="text_1" presStyleLbl="node1" presStyleIdx="0" presStyleCnt="2">
        <dgm:presLayoutVars>
          <dgm:bulletEnabled val="1"/>
        </dgm:presLayoutVars>
      </dgm:prSet>
      <dgm:spPr/>
    </dgm:pt>
    <dgm:pt modelId="{D0DED06A-6A89-4653-B0B3-B423830EE129}" type="pres">
      <dgm:prSet presAssocID="{CB580FFB-B3E2-4D48-8405-67608D1358B7}" presName="accent_1" presStyleCnt="0"/>
      <dgm:spPr/>
    </dgm:pt>
    <dgm:pt modelId="{D116BDFE-F66F-4CB4-AA86-1093687E16A7}" type="pres">
      <dgm:prSet presAssocID="{CB580FFB-B3E2-4D48-8405-67608D1358B7}" presName="accentRepeatNode" presStyleLbl="solidFgAcc1" presStyleIdx="0" presStyleCnt="2"/>
      <dgm:spPr/>
    </dgm:pt>
    <dgm:pt modelId="{0CC803E7-484E-4788-B566-34A7A41F1A68}" type="pres">
      <dgm:prSet presAssocID="{0F95DAAE-32C9-4DFA-B2BC-AD5F75A09EE9}" presName="text_2" presStyleLbl="node1" presStyleIdx="1" presStyleCnt="2">
        <dgm:presLayoutVars>
          <dgm:bulletEnabled val="1"/>
        </dgm:presLayoutVars>
      </dgm:prSet>
      <dgm:spPr/>
    </dgm:pt>
    <dgm:pt modelId="{AE181776-BD9E-4EAA-AD1E-C3D38A603868}" type="pres">
      <dgm:prSet presAssocID="{0F95DAAE-32C9-4DFA-B2BC-AD5F75A09EE9}" presName="accent_2" presStyleCnt="0"/>
      <dgm:spPr/>
    </dgm:pt>
    <dgm:pt modelId="{2EF61D4E-EBAA-45E7-AD5E-5E7FE2CDB141}" type="pres">
      <dgm:prSet presAssocID="{0F95DAAE-32C9-4DFA-B2BC-AD5F75A09EE9}" presName="accentRepeatNode" presStyleLbl="solidFgAcc1" presStyleIdx="1" presStyleCnt="2"/>
      <dgm:spPr/>
    </dgm:pt>
  </dgm:ptLst>
  <dgm:cxnLst>
    <dgm:cxn modelId="{170AC061-91C6-484C-AE39-678CB7F186E0}" type="presOf" srcId="{CB580FFB-B3E2-4D48-8405-67608D1358B7}" destId="{8011DED9-3F3A-4048-B2DE-D812D4117D4B}" srcOrd="0" destOrd="0" presId="urn:microsoft.com/office/officeart/2008/layout/VerticalCurvedList"/>
    <dgm:cxn modelId="{0AC6E265-25D1-4A1D-B0A9-A7D62EC149B0}" srcId="{B904BA99-7B0A-429B-8BED-5E616482D9B3}" destId="{0F95DAAE-32C9-4DFA-B2BC-AD5F75A09EE9}" srcOrd="1" destOrd="0" parTransId="{FC4DB26A-BCDA-493F-B302-736FF85F5885}" sibTransId="{A0001632-C5B9-405E-ABAC-E0F1C0BAB81D}"/>
    <dgm:cxn modelId="{1A8C0366-6407-45E2-B5DC-2CE18CF0823E}" type="presOf" srcId="{A925D477-EC22-4258-B07D-AD9DE198F346}" destId="{B1656C68-83E7-4787-8E0D-ECF06D99F543}" srcOrd="0" destOrd="0" presId="urn:microsoft.com/office/officeart/2008/layout/VerticalCurvedList"/>
    <dgm:cxn modelId="{B12A9357-2933-40B7-9581-15AFAFBEABEE}" srcId="{B904BA99-7B0A-429B-8BED-5E616482D9B3}" destId="{CB580FFB-B3E2-4D48-8405-67608D1358B7}" srcOrd="0" destOrd="0" parTransId="{BABDF8F9-FC36-472B-A244-1015955EBF88}" sibTransId="{A925D477-EC22-4258-B07D-AD9DE198F346}"/>
    <dgm:cxn modelId="{650AF0D1-AEB6-402C-8C57-1490F54B011C}" type="presOf" srcId="{B904BA99-7B0A-429B-8BED-5E616482D9B3}" destId="{5FAAB8C3-1307-4307-97D8-F62B93F924A1}" srcOrd="0" destOrd="0" presId="urn:microsoft.com/office/officeart/2008/layout/VerticalCurvedList"/>
    <dgm:cxn modelId="{992E3FFC-2F76-4012-9531-C62D97B77B0F}" type="presOf" srcId="{0F95DAAE-32C9-4DFA-B2BC-AD5F75A09EE9}" destId="{0CC803E7-484E-4788-B566-34A7A41F1A68}" srcOrd="0" destOrd="0" presId="urn:microsoft.com/office/officeart/2008/layout/VerticalCurvedList"/>
    <dgm:cxn modelId="{7B74A59A-73FA-4056-8100-133B5222E722}" type="presParOf" srcId="{5FAAB8C3-1307-4307-97D8-F62B93F924A1}" destId="{470D8B1D-F83F-486A-A2AE-57288E65D5ED}" srcOrd="0" destOrd="0" presId="urn:microsoft.com/office/officeart/2008/layout/VerticalCurvedList"/>
    <dgm:cxn modelId="{895A95D3-7640-4348-860C-10E9A534F49C}" type="presParOf" srcId="{470D8B1D-F83F-486A-A2AE-57288E65D5ED}" destId="{D197F05E-4456-4D18-AE09-DF2E4B2535EB}" srcOrd="0" destOrd="0" presId="urn:microsoft.com/office/officeart/2008/layout/VerticalCurvedList"/>
    <dgm:cxn modelId="{25F26269-90F5-435D-A7AA-390A4A35486C}" type="presParOf" srcId="{D197F05E-4456-4D18-AE09-DF2E4B2535EB}" destId="{3A3277CC-FEF6-48A7-ADD9-DB49FED9327D}" srcOrd="0" destOrd="0" presId="urn:microsoft.com/office/officeart/2008/layout/VerticalCurvedList"/>
    <dgm:cxn modelId="{98077B19-D500-4D3E-84A6-E6393200CBF3}" type="presParOf" srcId="{D197F05E-4456-4D18-AE09-DF2E4B2535EB}" destId="{B1656C68-83E7-4787-8E0D-ECF06D99F543}" srcOrd="1" destOrd="0" presId="urn:microsoft.com/office/officeart/2008/layout/VerticalCurvedList"/>
    <dgm:cxn modelId="{8250859D-335B-4BF4-B730-A926AFB7C47A}" type="presParOf" srcId="{D197F05E-4456-4D18-AE09-DF2E4B2535EB}" destId="{E148A79A-F910-465F-84AF-792FBEF23F6F}" srcOrd="2" destOrd="0" presId="urn:microsoft.com/office/officeart/2008/layout/VerticalCurvedList"/>
    <dgm:cxn modelId="{C42FE059-6359-4725-99B5-DC7E7C191036}" type="presParOf" srcId="{D197F05E-4456-4D18-AE09-DF2E4B2535EB}" destId="{671D4B9E-6023-49EA-BC89-0183EC8C219C}" srcOrd="3" destOrd="0" presId="urn:microsoft.com/office/officeart/2008/layout/VerticalCurvedList"/>
    <dgm:cxn modelId="{1A017BAF-F2DA-4B42-BE17-844DE265A7F7}" type="presParOf" srcId="{470D8B1D-F83F-486A-A2AE-57288E65D5ED}" destId="{8011DED9-3F3A-4048-B2DE-D812D4117D4B}" srcOrd="1" destOrd="0" presId="urn:microsoft.com/office/officeart/2008/layout/VerticalCurvedList"/>
    <dgm:cxn modelId="{93D09696-8CFC-45C0-9367-1C2E8AD4D257}" type="presParOf" srcId="{470D8B1D-F83F-486A-A2AE-57288E65D5ED}" destId="{D0DED06A-6A89-4653-B0B3-B423830EE129}" srcOrd="2" destOrd="0" presId="urn:microsoft.com/office/officeart/2008/layout/VerticalCurvedList"/>
    <dgm:cxn modelId="{52D3732D-1DDC-45F3-BADB-CF27E49DA085}" type="presParOf" srcId="{D0DED06A-6A89-4653-B0B3-B423830EE129}" destId="{D116BDFE-F66F-4CB4-AA86-1093687E16A7}" srcOrd="0" destOrd="0" presId="urn:microsoft.com/office/officeart/2008/layout/VerticalCurvedList"/>
    <dgm:cxn modelId="{64C80658-629E-4DF1-9577-29100FA40CED}" type="presParOf" srcId="{470D8B1D-F83F-486A-A2AE-57288E65D5ED}" destId="{0CC803E7-484E-4788-B566-34A7A41F1A68}" srcOrd="3" destOrd="0" presId="urn:microsoft.com/office/officeart/2008/layout/VerticalCurvedList"/>
    <dgm:cxn modelId="{5FEA01D2-7AB0-40BC-87E6-0345D1696E63}" type="presParOf" srcId="{470D8B1D-F83F-486A-A2AE-57288E65D5ED}" destId="{AE181776-BD9E-4EAA-AD1E-C3D38A603868}" srcOrd="4" destOrd="0" presId="urn:microsoft.com/office/officeart/2008/layout/VerticalCurvedList"/>
    <dgm:cxn modelId="{4CBE1CB1-D9B7-4C93-A131-4D53BF098678}" type="presParOf" srcId="{AE181776-BD9E-4EAA-AD1E-C3D38A603868}" destId="{2EF61D4E-EBAA-45E7-AD5E-5E7FE2CDB14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F984B5F2-2C52-4971-8812-FBABCEC932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791B8FF-1CDF-47A1-935B-BF444F1D4CAB}">
      <dgm:prSet phldrT="[Text]"/>
      <dgm:spPr/>
      <dgm:t>
        <a:bodyPr/>
        <a:lstStyle/>
        <a:p>
          <a:pPr>
            <a:buFont typeface="Wingdings" panose="05000000000000000000" pitchFamily="2" charset="2"/>
            <a:buChar char=""/>
          </a:pPr>
          <a:r>
            <a:rPr lang="en-AU" b="0" u="none" dirty="0"/>
            <a:t>Know the scope and nature of your ethical responsibilities.</a:t>
          </a:r>
        </a:p>
      </dgm:t>
    </dgm:pt>
    <dgm:pt modelId="{F8782A1E-67B1-4FFF-8A23-0A0FF7541D93}" type="parTrans" cxnId="{87001160-2BB6-4609-A440-89578BA71C63}">
      <dgm:prSet/>
      <dgm:spPr/>
      <dgm:t>
        <a:bodyPr/>
        <a:lstStyle/>
        <a:p>
          <a:endParaRPr lang="en-AU"/>
        </a:p>
      </dgm:t>
    </dgm:pt>
    <dgm:pt modelId="{04C841FC-79C9-41DF-9AB4-62FE46F1BEB6}" type="sibTrans" cxnId="{87001160-2BB6-4609-A440-89578BA71C63}">
      <dgm:prSet/>
      <dgm:spPr/>
      <dgm:t>
        <a:bodyPr/>
        <a:lstStyle/>
        <a:p>
          <a:endParaRPr lang="en-AU"/>
        </a:p>
      </dgm:t>
    </dgm:pt>
    <dgm:pt modelId="{99B35765-CFB0-4B1F-B249-6DA0D1BE50CF}">
      <dgm:prSet phldrT="[Text]"/>
      <dgm:spPr/>
      <dgm:t>
        <a:bodyPr/>
        <a:lstStyle/>
        <a:p>
          <a:pPr>
            <a:buFont typeface="Wingdings" panose="05000000000000000000" pitchFamily="2" charset="2"/>
            <a:buChar char=""/>
          </a:pPr>
          <a:r>
            <a:rPr lang="en-AU" b="0" u="none" dirty="0"/>
            <a:t>Reflect on your personal values and attitudes.</a:t>
          </a:r>
        </a:p>
      </dgm:t>
    </dgm:pt>
    <dgm:pt modelId="{7FEDEAC6-C828-40A2-875D-71DC575AC283}" type="parTrans" cxnId="{B908ADE5-877F-49F6-9767-6A90FBE7F479}">
      <dgm:prSet/>
      <dgm:spPr/>
      <dgm:t>
        <a:bodyPr/>
        <a:lstStyle/>
        <a:p>
          <a:endParaRPr lang="en-AU"/>
        </a:p>
      </dgm:t>
    </dgm:pt>
    <dgm:pt modelId="{DAC10119-93A8-46C9-A1AA-4F4906940645}" type="sibTrans" cxnId="{B908ADE5-877F-49F6-9767-6A90FBE7F479}">
      <dgm:prSet/>
      <dgm:spPr/>
      <dgm:t>
        <a:bodyPr/>
        <a:lstStyle/>
        <a:p>
          <a:endParaRPr lang="en-AU"/>
        </a:p>
      </dgm:t>
    </dgm:pt>
    <dgm:pt modelId="{94DAFEA7-B33E-4A1B-BBCD-5B18C5E769D9}">
      <dgm:prSet phldrT="[Text]"/>
      <dgm:spPr/>
      <dgm:t>
        <a:bodyPr/>
        <a:lstStyle/>
        <a:p>
          <a:pPr>
            <a:buFont typeface="Wingdings" panose="05000000000000000000" pitchFamily="2" charset="2"/>
            <a:buChar char=""/>
          </a:pPr>
          <a:r>
            <a:rPr lang="en-AU" b="0" u="none" dirty="0"/>
            <a:t>Meet ethical responsibilities across all workplace situations.</a:t>
          </a:r>
        </a:p>
      </dgm:t>
    </dgm:pt>
    <dgm:pt modelId="{321D14E3-11D3-4D82-8AAE-ECB95997BF90}" type="parTrans" cxnId="{EC17B3FA-7EE6-4E44-AE8C-383EDA1131D5}">
      <dgm:prSet/>
      <dgm:spPr/>
      <dgm:t>
        <a:bodyPr/>
        <a:lstStyle/>
        <a:p>
          <a:endParaRPr lang="en-AU"/>
        </a:p>
      </dgm:t>
    </dgm:pt>
    <dgm:pt modelId="{A5129593-2268-4520-908F-B6A6CE41876F}" type="sibTrans" cxnId="{EC17B3FA-7EE6-4E44-AE8C-383EDA1131D5}">
      <dgm:prSet/>
      <dgm:spPr/>
      <dgm:t>
        <a:bodyPr/>
        <a:lstStyle/>
        <a:p>
          <a:endParaRPr lang="en-AU"/>
        </a:p>
      </dgm:t>
    </dgm:pt>
    <dgm:pt modelId="{F9DD4B42-5F5D-4090-81E6-269A594FE677}">
      <dgm:prSet phldrT="[Text]"/>
      <dgm:spPr/>
      <dgm:t>
        <a:bodyPr/>
        <a:lstStyle/>
        <a:p>
          <a:pPr>
            <a:buFont typeface="Wingdings" panose="05000000000000000000" pitchFamily="2" charset="2"/>
            <a:buChar char=""/>
          </a:pPr>
          <a:r>
            <a:rPr lang="en-AU" b="0" u="none" dirty="0"/>
            <a:t>The client’s interests must come first in service delivery.</a:t>
          </a:r>
        </a:p>
      </dgm:t>
    </dgm:pt>
    <dgm:pt modelId="{7444ED30-EDE3-46A7-B978-6D6265A256AE}" type="parTrans" cxnId="{D06AC9DD-C81C-4390-A0FD-FF9275524496}">
      <dgm:prSet/>
      <dgm:spPr/>
      <dgm:t>
        <a:bodyPr/>
        <a:lstStyle/>
        <a:p>
          <a:endParaRPr lang="en-AU"/>
        </a:p>
      </dgm:t>
    </dgm:pt>
    <dgm:pt modelId="{F86B818C-61E9-4E78-B073-A58AB24783EE}" type="sibTrans" cxnId="{D06AC9DD-C81C-4390-A0FD-FF9275524496}">
      <dgm:prSet/>
      <dgm:spPr/>
      <dgm:t>
        <a:bodyPr/>
        <a:lstStyle/>
        <a:p>
          <a:endParaRPr lang="en-AU"/>
        </a:p>
      </dgm:t>
    </dgm:pt>
    <dgm:pt modelId="{C89D8135-5DE4-43AA-8F13-235BD0BB19AE}">
      <dgm:prSet phldrT="[Text]"/>
      <dgm:spPr/>
      <dgm:t>
        <a:bodyPr/>
        <a:lstStyle/>
        <a:p>
          <a:pPr>
            <a:buFont typeface="Wingdings" panose="05000000000000000000" pitchFamily="2" charset="2"/>
            <a:buChar char=""/>
          </a:pPr>
          <a:r>
            <a:rPr lang="en-AU" b="0" u="none" dirty="0"/>
            <a:t>Report any instance of breaches in ethical conduct.</a:t>
          </a:r>
        </a:p>
      </dgm:t>
    </dgm:pt>
    <dgm:pt modelId="{8E65F1ED-CD6D-4D5C-8CCF-3B1AF8EB2465}" type="parTrans" cxnId="{26D578B8-8588-489A-95D6-1A3DCDBAF196}">
      <dgm:prSet/>
      <dgm:spPr/>
      <dgm:t>
        <a:bodyPr/>
        <a:lstStyle/>
        <a:p>
          <a:endParaRPr lang="en-AU"/>
        </a:p>
      </dgm:t>
    </dgm:pt>
    <dgm:pt modelId="{4B546B98-A863-444A-A6F0-B0E4062BA957}" type="sibTrans" cxnId="{26D578B8-8588-489A-95D6-1A3DCDBAF196}">
      <dgm:prSet/>
      <dgm:spPr/>
      <dgm:t>
        <a:bodyPr/>
        <a:lstStyle/>
        <a:p>
          <a:endParaRPr lang="en-AU"/>
        </a:p>
      </dgm:t>
    </dgm:pt>
    <dgm:pt modelId="{5C654AA6-79F3-4A68-B04E-AD7E82921C9E}">
      <dgm:prSet phldrT="[Text]"/>
      <dgm:spPr/>
      <dgm:t>
        <a:bodyPr/>
        <a:lstStyle/>
        <a:p>
          <a:pPr>
            <a:buFont typeface="Wingdings" panose="05000000000000000000" pitchFamily="2" charset="2"/>
            <a:buChar char=""/>
          </a:pPr>
          <a:r>
            <a:rPr lang="en-AU" b="0" u="none" dirty="0"/>
            <a:t>Speak up if you feel that certain work practices are unethical.</a:t>
          </a:r>
        </a:p>
      </dgm:t>
    </dgm:pt>
    <dgm:pt modelId="{1E18C5C0-BF62-4435-AEB9-6E47718FAB83}" type="parTrans" cxnId="{1BFAD73D-9611-4F6C-8C1A-7D6D123267CF}">
      <dgm:prSet/>
      <dgm:spPr/>
      <dgm:t>
        <a:bodyPr/>
        <a:lstStyle/>
        <a:p>
          <a:endParaRPr lang="en-AU"/>
        </a:p>
      </dgm:t>
    </dgm:pt>
    <dgm:pt modelId="{0B15BF60-8611-4B3E-A68C-65B56D131739}" type="sibTrans" cxnId="{1BFAD73D-9611-4F6C-8C1A-7D6D123267CF}">
      <dgm:prSet/>
      <dgm:spPr/>
      <dgm:t>
        <a:bodyPr/>
        <a:lstStyle/>
        <a:p>
          <a:endParaRPr lang="en-AU"/>
        </a:p>
      </dgm:t>
    </dgm:pt>
    <dgm:pt modelId="{5292BFDA-DA1A-48A5-9778-4BB11A260B42}">
      <dgm:prSet phldrT="[Text]"/>
      <dgm:spPr/>
      <dgm:t>
        <a:bodyPr/>
        <a:lstStyle/>
        <a:p>
          <a:pPr>
            <a:buFont typeface="Wingdings" panose="05000000000000000000" pitchFamily="2" charset="2"/>
            <a:buChar char=""/>
          </a:pPr>
          <a:r>
            <a:rPr lang="en-AU" b="0" u="none" dirty="0"/>
            <a:t>Consult with the appropriate people for ethical issues and dilemmas.</a:t>
          </a:r>
        </a:p>
      </dgm:t>
    </dgm:pt>
    <dgm:pt modelId="{B63BBBA1-769C-451E-9554-551BD6CAD8C9}" type="parTrans" cxnId="{6755C19C-5225-43E7-BB81-3EECA224B41F}">
      <dgm:prSet/>
      <dgm:spPr/>
      <dgm:t>
        <a:bodyPr/>
        <a:lstStyle/>
        <a:p>
          <a:endParaRPr lang="en-AU"/>
        </a:p>
      </dgm:t>
    </dgm:pt>
    <dgm:pt modelId="{66740F58-0B80-4276-A4D0-D488BA57B428}" type="sibTrans" cxnId="{6755C19C-5225-43E7-BB81-3EECA224B41F}">
      <dgm:prSet/>
      <dgm:spPr/>
      <dgm:t>
        <a:bodyPr/>
        <a:lstStyle/>
        <a:p>
          <a:endParaRPr lang="en-AU"/>
        </a:p>
      </dgm:t>
    </dgm:pt>
    <dgm:pt modelId="{B8773C2C-012D-40BF-A71F-0B20DA4D1BAD}" type="pres">
      <dgm:prSet presAssocID="{F984B5F2-2C52-4971-8812-FBABCEC932CD}" presName="linear" presStyleCnt="0">
        <dgm:presLayoutVars>
          <dgm:animLvl val="lvl"/>
          <dgm:resizeHandles val="exact"/>
        </dgm:presLayoutVars>
      </dgm:prSet>
      <dgm:spPr/>
    </dgm:pt>
    <dgm:pt modelId="{89F525BB-233D-4A0D-924F-05E435AB9696}" type="pres">
      <dgm:prSet presAssocID="{7791B8FF-1CDF-47A1-935B-BF444F1D4CAB}" presName="parentText" presStyleLbl="node1" presStyleIdx="0" presStyleCnt="7">
        <dgm:presLayoutVars>
          <dgm:chMax val="0"/>
          <dgm:bulletEnabled val="1"/>
        </dgm:presLayoutVars>
      </dgm:prSet>
      <dgm:spPr/>
    </dgm:pt>
    <dgm:pt modelId="{0E7EEFE7-3322-4619-AB79-C55580B3EFB5}" type="pres">
      <dgm:prSet presAssocID="{04C841FC-79C9-41DF-9AB4-62FE46F1BEB6}" presName="spacer" presStyleCnt="0"/>
      <dgm:spPr/>
    </dgm:pt>
    <dgm:pt modelId="{4DB3E8B5-1B14-4F3B-9C81-ABDFE45430C7}" type="pres">
      <dgm:prSet presAssocID="{99B35765-CFB0-4B1F-B249-6DA0D1BE50CF}" presName="parentText" presStyleLbl="node1" presStyleIdx="1" presStyleCnt="7">
        <dgm:presLayoutVars>
          <dgm:chMax val="0"/>
          <dgm:bulletEnabled val="1"/>
        </dgm:presLayoutVars>
      </dgm:prSet>
      <dgm:spPr/>
    </dgm:pt>
    <dgm:pt modelId="{03AD5905-BADC-45AE-ADF4-31BB3D72094F}" type="pres">
      <dgm:prSet presAssocID="{DAC10119-93A8-46C9-A1AA-4F4906940645}" presName="spacer" presStyleCnt="0"/>
      <dgm:spPr/>
    </dgm:pt>
    <dgm:pt modelId="{628FC01A-4989-49B1-8CD7-E23D90C644A4}" type="pres">
      <dgm:prSet presAssocID="{94DAFEA7-B33E-4A1B-BBCD-5B18C5E769D9}" presName="parentText" presStyleLbl="node1" presStyleIdx="2" presStyleCnt="7">
        <dgm:presLayoutVars>
          <dgm:chMax val="0"/>
          <dgm:bulletEnabled val="1"/>
        </dgm:presLayoutVars>
      </dgm:prSet>
      <dgm:spPr/>
    </dgm:pt>
    <dgm:pt modelId="{1725AC7F-2F32-4953-AE32-0B3FFE89E0DF}" type="pres">
      <dgm:prSet presAssocID="{A5129593-2268-4520-908F-B6A6CE41876F}" presName="spacer" presStyleCnt="0"/>
      <dgm:spPr/>
    </dgm:pt>
    <dgm:pt modelId="{023831AC-3936-4652-992D-5D5AA16428FC}" type="pres">
      <dgm:prSet presAssocID="{F9DD4B42-5F5D-4090-81E6-269A594FE677}" presName="parentText" presStyleLbl="node1" presStyleIdx="3" presStyleCnt="7">
        <dgm:presLayoutVars>
          <dgm:chMax val="0"/>
          <dgm:bulletEnabled val="1"/>
        </dgm:presLayoutVars>
      </dgm:prSet>
      <dgm:spPr/>
    </dgm:pt>
    <dgm:pt modelId="{F6EAE458-6521-46F6-9531-5B3E99D03A49}" type="pres">
      <dgm:prSet presAssocID="{F86B818C-61E9-4E78-B073-A58AB24783EE}" presName="spacer" presStyleCnt="0"/>
      <dgm:spPr/>
    </dgm:pt>
    <dgm:pt modelId="{A252C159-F3A6-481C-9329-3F042847CBC4}" type="pres">
      <dgm:prSet presAssocID="{C89D8135-5DE4-43AA-8F13-235BD0BB19AE}" presName="parentText" presStyleLbl="node1" presStyleIdx="4" presStyleCnt="7">
        <dgm:presLayoutVars>
          <dgm:chMax val="0"/>
          <dgm:bulletEnabled val="1"/>
        </dgm:presLayoutVars>
      </dgm:prSet>
      <dgm:spPr/>
    </dgm:pt>
    <dgm:pt modelId="{2319C715-C8D0-49EF-AAEE-C2FBC955E18B}" type="pres">
      <dgm:prSet presAssocID="{4B546B98-A863-444A-A6F0-B0E4062BA957}" presName="spacer" presStyleCnt="0"/>
      <dgm:spPr/>
    </dgm:pt>
    <dgm:pt modelId="{90B628C9-4CA8-4793-8B4D-3946290B9DAE}" type="pres">
      <dgm:prSet presAssocID="{5C654AA6-79F3-4A68-B04E-AD7E82921C9E}" presName="parentText" presStyleLbl="node1" presStyleIdx="5" presStyleCnt="7">
        <dgm:presLayoutVars>
          <dgm:chMax val="0"/>
          <dgm:bulletEnabled val="1"/>
        </dgm:presLayoutVars>
      </dgm:prSet>
      <dgm:spPr/>
    </dgm:pt>
    <dgm:pt modelId="{5BB3A86C-56CA-47E1-9B9B-1947CC502823}" type="pres">
      <dgm:prSet presAssocID="{0B15BF60-8611-4B3E-A68C-65B56D131739}" presName="spacer" presStyleCnt="0"/>
      <dgm:spPr/>
    </dgm:pt>
    <dgm:pt modelId="{D684B431-CB16-497D-B316-F9B89BE0C4DF}" type="pres">
      <dgm:prSet presAssocID="{5292BFDA-DA1A-48A5-9778-4BB11A260B42}" presName="parentText" presStyleLbl="node1" presStyleIdx="6" presStyleCnt="7">
        <dgm:presLayoutVars>
          <dgm:chMax val="0"/>
          <dgm:bulletEnabled val="1"/>
        </dgm:presLayoutVars>
      </dgm:prSet>
      <dgm:spPr/>
    </dgm:pt>
  </dgm:ptLst>
  <dgm:cxnLst>
    <dgm:cxn modelId="{AB908F1D-EE49-4620-9B8B-6E10ADFD3981}" type="presOf" srcId="{7791B8FF-1CDF-47A1-935B-BF444F1D4CAB}" destId="{89F525BB-233D-4A0D-924F-05E435AB9696}" srcOrd="0" destOrd="0" presId="urn:microsoft.com/office/officeart/2005/8/layout/vList2"/>
    <dgm:cxn modelId="{1BFAD73D-9611-4F6C-8C1A-7D6D123267CF}" srcId="{F984B5F2-2C52-4971-8812-FBABCEC932CD}" destId="{5C654AA6-79F3-4A68-B04E-AD7E82921C9E}" srcOrd="5" destOrd="0" parTransId="{1E18C5C0-BF62-4435-AEB9-6E47718FAB83}" sibTransId="{0B15BF60-8611-4B3E-A68C-65B56D131739}"/>
    <dgm:cxn modelId="{87001160-2BB6-4609-A440-89578BA71C63}" srcId="{F984B5F2-2C52-4971-8812-FBABCEC932CD}" destId="{7791B8FF-1CDF-47A1-935B-BF444F1D4CAB}" srcOrd="0" destOrd="0" parTransId="{F8782A1E-67B1-4FFF-8A23-0A0FF7541D93}" sibTransId="{04C841FC-79C9-41DF-9AB4-62FE46F1BEB6}"/>
    <dgm:cxn modelId="{2457CD6F-0581-4E74-9514-0A25F5AA3638}" type="presOf" srcId="{99B35765-CFB0-4B1F-B249-6DA0D1BE50CF}" destId="{4DB3E8B5-1B14-4F3B-9C81-ABDFE45430C7}" srcOrd="0" destOrd="0" presId="urn:microsoft.com/office/officeart/2005/8/layout/vList2"/>
    <dgm:cxn modelId="{B5BD4952-299A-421A-85D1-F23F0FEE51AC}" type="presOf" srcId="{C89D8135-5DE4-43AA-8F13-235BD0BB19AE}" destId="{A252C159-F3A6-481C-9329-3F042847CBC4}" srcOrd="0" destOrd="0" presId="urn:microsoft.com/office/officeart/2005/8/layout/vList2"/>
    <dgm:cxn modelId="{4C858F7A-076E-4427-8846-74CB2EB79E19}" type="presOf" srcId="{F984B5F2-2C52-4971-8812-FBABCEC932CD}" destId="{B8773C2C-012D-40BF-A71F-0B20DA4D1BAD}" srcOrd="0" destOrd="0" presId="urn:microsoft.com/office/officeart/2005/8/layout/vList2"/>
    <dgm:cxn modelId="{6755C19C-5225-43E7-BB81-3EECA224B41F}" srcId="{F984B5F2-2C52-4971-8812-FBABCEC932CD}" destId="{5292BFDA-DA1A-48A5-9778-4BB11A260B42}" srcOrd="6" destOrd="0" parTransId="{B63BBBA1-769C-451E-9554-551BD6CAD8C9}" sibTransId="{66740F58-0B80-4276-A4D0-D488BA57B428}"/>
    <dgm:cxn modelId="{26D578B8-8588-489A-95D6-1A3DCDBAF196}" srcId="{F984B5F2-2C52-4971-8812-FBABCEC932CD}" destId="{C89D8135-5DE4-43AA-8F13-235BD0BB19AE}" srcOrd="4" destOrd="0" parTransId="{8E65F1ED-CD6D-4D5C-8CCF-3B1AF8EB2465}" sibTransId="{4B546B98-A863-444A-A6F0-B0E4062BA957}"/>
    <dgm:cxn modelId="{F0F046D9-BD6F-42FC-8ABC-6B3D504E843B}" type="presOf" srcId="{5C654AA6-79F3-4A68-B04E-AD7E82921C9E}" destId="{90B628C9-4CA8-4793-8B4D-3946290B9DAE}" srcOrd="0" destOrd="0" presId="urn:microsoft.com/office/officeart/2005/8/layout/vList2"/>
    <dgm:cxn modelId="{D06AC9DD-C81C-4390-A0FD-FF9275524496}" srcId="{F984B5F2-2C52-4971-8812-FBABCEC932CD}" destId="{F9DD4B42-5F5D-4090-81E6-269A594FE677}" srcOrd="3" destOrd="0" parTransId="{7444ED30-EDE3-46A7-B978-6D6265A256AE}" sibTransId="{F86B818C-61E9-4E78-B073-A58AB24783EE}"/>
    <dgm:cxn modelId="{B908ADE5-877F-49F6-9767-6A90FBE7F479}" srcId="{F984B5F2-2C52-4971-8812-FBABCEC932CD}" destId="{99B35765-CFB0-4B1F-B249-6DA0D1BE50CF}" srcOrd="1" destOrd="0" parTransId="{7FEDEAC6-C828-40A2-875D-71DC575AC283}" sibTransId="{DAC10119-93A8-46C9-A1AA-4F4906940645}"/>
    <dgm:cxn modelId="{28C29BEA-9710-4EE0-9F10-34B886A97C58}" type="presOf" srcId="{5292BFDA-DA1A-48A5-9778-4BB11A260B42}" destId="{D684B431-CB16-497D-B316-F9B89BE0C4DF}" srcOrd="0" destOrd="0" presId="urn:microsoft.com/office/officeart/2005/8/layout/vList2"/>
    <dgm:cxn modelId="{D698F9F2-A52A-4CB3-AF14-45C9AE5A1AF2}" type="presOf" srcId="{94DAFEA7-B33E-4A1B-BBCD-5B18C5E769D9}" destId="{628FC01A-4989-49B1-8CD7-E23D90C644A4}" srcOrd="0" destOrd="0" presId="urn:microsoft.com/office/officeart/2005/8/layout/vList2"/>
    <dgm:cxn modelId="{CCAD91FA-E202-468A-9B3B-078B06351E6E}" type="presOf" srcId="{F9DD4B42-5F5D-4090-81E6-269A594FE677}" destId="{023831AC-3936-4652-992D-5D5AA16428FC}" srcOrd="0" destOrd="0" presId="urn:microsoft.com/office/officeart/2005/8/layout/vList2"/>
    <dgm:cxn modelId="{EC17B3FA-7EE6-4E44-AE8C-383EDA1131D5}" srcId="{F984B5F2-2C52-4971-8812-FBABCEC932CD}" destId="{94DAFEA7-B33E-4A1B-BBCD-5B18C5E769D9}" srcOrd="2" destOrd="0" parTransId="{321D14E3-11D3-4D82-8AAE-ECB95997BF90}" sibTransId="{A5129593-2268-4520-908F-B6A6CE41876F}"/>
    <dgm:cxn modelId="{4E6C9DBA-56F0-4F59-86AD-410327449130}" type="presParOf" srcId="{B8773C2C-012D-40BF-A71F-0B20DA4D1BAD}" destId="{89F525BB-233D-4A0D-924F-05E435AB9696}" srcOrd="0" destOrd="0" presId="urn:microsoft.com/office/officeart/2005/8/layout/vList2"/>
    <dgm:cxn modelId="{BCCC3E3F-488F-4C45-929E-A10247F4F683}" type="presParOf" srcId="{B8773C2C-012D-40BF-A71F-0B20DA4D1BAD}" destId="{0E7EEFE7-3322-4619-AB79-C55580B3EFB5}" srcOrd="1" destOrd="0" presId="urn:microsoft.com/office/officeart/2005/8/layout/vList2"/>
    <dgm:cxn modelId="{A39AC37E-E93E-4322-8BD8-9402FA7370A3}" type="presParOf" srcId="{B8773C2C-012D-40BF-A71F-0B20DA4D1BAD}" destId="{4DB3E8B5-1B14-4F3B-9C81-ABDFE45430C7}" srcOrd="2" destOrd="0" presId="urn:microsoft.com/office/officeart/2005/8/layout/vList2"/>
    <dgm:cxn modelId="{A2CCBB15-2796-43FD-8020-F7FEBA9D530B}" type="presParOf" srcId="{B8773C2C-012D-40BF-A71F-0B20DA4D1BAD}" destId="{03AD5905-BADC-45AE-ADF4-31BB3D72094F}" srcOrd="3" destOrd="0" presId="urn:microsoft.com/office/officeart/2005/8/layout/vList2"/>
    <dgm:cxn modelId="{C176F727-6998-4E6A-9C71-92D84B4E00D9}" type="presParOf" srcId="{B8773C2C-012D-40BF-A71F-0B20DA4D1BAD}" destId="{628FC01A-4989-49B1-8CD7-E23D90C644A4}" srcOrd="4" destOrd="0" presId="urn:microsoft.com/office/officeart/2005/8/layout/vList2"/>
    <dgm:cxn modelId="{4634EF59-F2D1-456A-806C-EA62C36E7247}" type="presParOf" srcId="{B8773C2C-012D-40BF-A71F-0B20DA4D1BAD}" destId="{1725AC7F-2F32-4953-AE32-0B3FFE89E0DF}" srcOrd="5" destOrd="0" presId="urn:microsoft.com/office/officeart/2005/8/layout/vList2"/>
    <dgm:cxn modelId="{21C650E4-32DE-43A2-97EC-C40D51983AD8}" type="presParOf" srcId="{B8773C2C-012D-40BF-A71F-0B20DA4D1BAD}" destId="{023831AC-3936-4652-992D-5D5AA16428FC}" srcOrd="6" destOrd="0" presId="urn:microsoft.com/office/officeart/2005/8/layout/vList2"/>
    <dgm:cxn modelId="{1CDAEA3F-5B9B-4231-B561-536FD85F4758}" type="presParOf" srcId="{B8773C2C-012D-40BF-A71F-0B20DA4D1BAD}" destId="{F6EAE458-6521-46F6-9531-5B3E99D03A49}" srcOrd="7" destOrd="0" presId="urn:microsoft.com/office/officeart/2005/8/layout/vList2"/>
    <dgm:cxn modelId="{E9B468FD-431C-4F9E-933F-EA791C43EF2A}" type="presParOf" srcId="{B8773C2C-012D-40BF-A71F-0B20DA4D1BAD}" destId="{A252C159-F3A6-481C-9329-3F042847CBC4}" srcOrd="8" destOrd="0" presId="urn:microsoft.com/office/officeart/2005/8/layout/vList2"/>
    <dgm:cxn modelId="{2460CBBB-30FF-40EC-BFDD-1F432878BBE9}" type="presParOf" srcId="{B8773C2C-012D-40BF-A71F-0B20DA4D1BAD}" destId="{2319C715-C8D0-49EF-AAEE-C2FBC955E18B}" srcOrd="9" destOrd="0" presId="urn:microsoft.com/office/officeart/2005/8/layout/vList2"/>
    <dgm:cxn modelId="{455D62EF-29D2-4DA8-882A-1FBDF65B6B34}" type="presParOf" srcId="{B8773C2C-012D-40BF-A71F-0B20DA4D1BAD}" destId="{90B628C9-4CA8-4793-8B4D-3946290B9DAE}" srcOrd="10" destOrd="0" presId="urn:microsoft.com/office/officeart/2005/8/layout/vList2"/>
    <dgm:cxn modelId="{245FCF80-D728-40D9-91B2-29192326EE7D}" type="presParOf" srcId="{B8773C2C-012D-40BF-A71F-0B20DA4D1BAD}" destId="{5BB3A86C-56CA-47E1-9B9B-1947CC502823}" srcOrd="11" destOrd="0" presId="urn:microsoft.com/office/officeart/2005/8/layout/vList2"/>
    <dgm:cxn modelId="{1D3B0499-CF7A-4A5F-B2B5-E2DBCFF3CBD5}" type="presParOf" srcId="{B8773C2C-012D-40BF-A71F-0B20DA4D1BAD}" destId="{D684B431-CB16-497D-B316-F9B89BE0C4DF}"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B0FDF34-250B-400B-852C-A353DC4B9FB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99C89CA7-5868-49E5-AF94-9A02EF7C7091}">
      <dgm:prSet phldrT="[Text]" custT="1"/>
      <dgm:spPr/>
      <dgm:t>
        <a:bodyPr/>
        <a:lstStyle/>
        <a:p>
          <a:r>
            <a:rPr lang="en-GB" sz="1800" b="0" u="none" dirty="0"/>
            <a:t>Discrimination</a:t>
          </a:r>
          <a:endParaRPr lang="en-AU" sz="1800" b="0" u="none" dirty="0"/>
        </a:p>
      </dgm:t>
    </dgm:pt>
    <dgm:pt modelId="{D75ACDA0-3D54-41D6-B0D2-B1EE2CE6F12E}" type="parTrans" cxnId="{E7D75914-A042-4E96-9F32-74F60109E493}">
      <dgm:prSet/>
      <dgm:spPr/>
      <dgm:t>
        <a:bodyPr/>
        <a:lstStyle/>
        <a:p>
          <a:endParaRPr lang="en-AU"/>
        </a:p>
      </dgm:t>
    </dgm:pt>
    <dgm:pt modelId="{9E976B7D-894B-4954-B28D-29D8E3D7A356}" type="sibTrans" cxnId="{E7D75914-A042-4E96-9F32-74F60109E493}">
      <dgm:prSet/>
      <dgm:spPr/>
      <dgm:t>
        <a:bodyPr/>
        <a:lstStyle/>
        <a:p>
          <a:endParaRPr lang="en-AU"/>
        </a:p>
      </dgm:t>
    </dgm:pt>
    <dgm:pt modelId="{B0EC2019-44EF-46EF-9458-A3F6C3F70A76}">
      <dgm:prSet phldrT="[Text]" custT="1"/>
      <dgm:spPr/>
      <dgm:t>
        <a:bodyPr/>
        <a:lstStyle/>
        <a:p>
          <a:r>
            <a:rPr lang="en-GB" sz="1800" b="0" u="none" dirty="0"/>
            <a:t>Breach of privacy and confidentiality</a:t>
          </a:r>
          <a:endParaRPr lang="en-AU" sz="1800" b="0" u="none" dirty="0"/>
        </a:p>
      </dgm:t>
    </dgm:pt>
    <dgm:pt modelId="{0357AE31-DE60-4E92-B168-26086D08B735}" type="parTrans" cxnId="{6523D640-5401-42B6-9BFB-EBA7F3480BF2}">
      <dgm:prSet/>
      <dgm:spPr/>
      <dgm:t>
        <a:bodyPr/>
        <a:lstStyle/>
        <a:p>
          <a:endParaRPr lang="en-AU"/>
        </a:p>
      </dgm:t>
    </dgm:pt>
    <dgm:pt modelId="{B0AF84CE-6AAB-4110-8D86-1A0401FE35CC}" type="sibTrans" cxnId="{6523D640-5401-42B6-9BFB-EBA7F3480BF2}">
      <dgm:prSet/>
      <dgm:spPr/>
      <dgm:t>
        <a:bodyPr/>
        <a:lstStyle/>
        <a:p>
          <a:endParaRPr lang="en-AU"/>
        </a:p>
      </dgm:t>
    </dgm:pt>
    <dgm:pt modelId="{9D72CAA5-4884-4616-9F46-DA59199AB873}">
      <dgm:prSet phldrT="[Text]" custT="1"/>
      <dgm:spPr/>
      <dgm:t>
        <a:bodyPr/>
        <a:lstStyle/>
        <a:p>
          <a:r>
            <a:rPr lang="en-GB" sz="1800" b="0" u="none" dirty="0"/>
            <a:t>Harassment</a:t>
          </a:r>
          <a:endParaRPr lang="en-AU" sz="1800" b="0" u="none" dirty="0"/>
        </a:p>
      </dgm:t>
    </dgm:pt>
    <dgm:pt modelId="{17E36F72-2649-4B3C-AE42-7100E5C08DC7}" type="parTrans" cxnId="{A65E9F97-FBBE-45E0-977B-5DF93561B340}">
      <dgm:prSet/>
      <dgm:spPr/>
      <dgm:t>
        <a:bodyPr/>
        <a:lstStyle/>
        <a:p>
          <a:endParaRPr lang="en-AU"/>
        </a:p>
      </dgm:t>
    </dgm:pt>
    <dgm:pt modelId="{550BBED4-BD94-4660-A1CF-186456BC39E4}" type="sibTrans" cxnId="{A65E9F97-FBBE-45E0-977B-5DF93561B340}">
      <dgm:prSet/>
      <dgm:spPr/>
      <dgm:t>
        <a:bodyPr/>
        <a:lstStyle/>
        <a:p>
          <a:endParaRPr lang="en-AU"/>
        </a:p>
      </dgm:t>
    </dgm:pt>
    <dgm:pt modelId="{9EFC60F8-CA5D-47C2-B44F-02C2C907E20C}">
      <dgm:prSet phldrT="[Text]" custT="1"/>
      <dgm:spPr/>
      <dgm:t>
        <a:bodyPr/>
        <a:lstStyle/>
        <a:p>
          <a:r>
            <a:rPr lang="en-GB" sz="1800" b="0" u="none" dirty="0"/>
            <a:t>Threat to health and safety</a:t>
          </a:r>
          <a:endParaRPr lang="en-AU" sz="1800" b="0" u="none" dirty="0"/>
        </a:p>
      </dgm:t>
    </dgm:pt>
    <dgm:pt modelId="{9F23D014-8919-4D00-826B-02CFD878DC0E}" type="parTrans" cxnId="{E4F2345D-3855-4F6B-B4C4-E52564ED5ACE}">
      <dgm:prSet/>
      <dgm:spPr/>
      <dgm:t>
        <a:bodyPr/>
        <a:lstStyle/>
        <a:p>
          <a:endParaRPr lang="en-AU"/>
        </a:p>
      </dgm:t>
    </dgm:pt>
    <dgm:pt modelId="{AA690658-CEF0-470A-9458-5BC23EB5D80E}" type="sibTrans" cxnId="{E4F2345D-3855-4F6B-B4C4-E52564ED5ACE}">
      <dgm:prSet/>
      <dgm:spPr/>
      <dgm:t>
        <a:bodyPr/>
        <a:lstStyle/>
        <a:p>
          <a:endParaRPr lang="en-AU"/>
        </a:p>
      </dgm:t>
    </dgm:pt>
    <dgm:pt modelId="{D1EC93A3-946E-44BE-9FB6-8AA5E119F9A5}">
      <dgm:prSet phldrT="[Text]" custT="1"/>
      <dgm:spPr/>
      <dgm:t>
        <a:bodyPr/>
        <a:lstStyle/>
        <a:p>
          <a:r>
            <a:rPr lang="en-GB" sz="1800" b="0" u="none" dirty="0"/>
            <a:t>Abuse and neglect</a:t>
          </a:r>
          <a:endParaRPr lang="en-AU" sz="1800" b="0" u="none" dirty="0"/>
        </a:p>
      </dgm:t>
    </dgm:pt>
    <dgm:pt modelId="{3973D321-8843-4E93-9173-190DF54EFCEE}" type="parTrans" cxnId="{C28905FC-490D-4F90-B266-67D61ABAE86B}">
      <dgm:prSet/>
      <dgm:spPr/>
      <dgm:t>
        <a:bodyPr/>
        <a:lstStyle/>
        <a:p>
          <a:endParaRPr lang="en-AU"/>
        </a:p>
      </dgm:t>
    </dgm:pt>
    <dgm:pt modelId="{7ADF5B81-4883-4796-AA4C-53C1BA767B01}" type="sibTrans" cxnId="{C28905FC-490D-4F90-B266-67D61ABAE86B}">
      <dgm:prSet/>
      <dgm:spPr/>
      <dgm:t>
        <a:bodyPr/>
        <a:lstStyle/>
        <a:p>
          <a:endParaRPr lang="en-AU"/>
        </a:p>
      </dgm:t>
    </dgm:pt>
    <dgm:pt modelId="{2785D4DF-E243-49D4-B18E-3DB77A071EC2}">
      <dgm:prSet phldrT="[Text]" custT="1"/>
      <dgm:spPr/>
      <dgm:t>
        <a:bodyPr/>
        <a:lstStyle/>
        <a:p>
          <a:r>
            <a:rPr lang="en-GB" sz="1800" b="0" u="none" dirty="0"/>
            <a:t>Conflict of interest</a:t>
          </a:r>
          <a:endParaRPr lang="en-AU" sz="1800" b="0" u="none" dirty="0"/>
        </a:p>
      </dgm:t>
    </dgm:pt>
    <dgm:pt modelId="{44807104-20F7-4210-98E1-7F9C756DC98F}" type="parTrans" cxnId="{2E4248E3-1A7E-4F0E-9D4D-38196977D6CE}">
      <dgm:prSet/>
      <dgm:spPr/>
      <dgm:t>
        <a:bodyPr/>
        <a:lstStyle/>
        <a:p>
          <a:endParaRPr lang="en-AU"/>
        </a:p>
      </dgm:t>
    </dgm:pt>
    <dgm:pt modelId="{6AF2788E-E80A-4033-92FE-8DC8B8AA0B8D}" type="sibTrans" cxnId="{2E4248E3-1A7E-4F0E-9D4D-38196977D6CE}">
      <dgm:prSet/>
      <dgm:spPr/>
      <dgm:t>
        <a:bodyPr/>
        <a:lstStyle/>
        <a:p>
          <a:endParaRPr lang="en-AU"/>
        </a:p>
      </dgm:t>
    </dgm:pt>
    <dgm:pt modelId="{527D37AA-EA41-45CA-A290-3421B563F5EE}">
      <dgm:prSet phldrT="[Text]" custT="1"/>
      <dgm:spPr/>
      <dgm:t>
        <a:bodyPr/>
        <a:lstStyle/>
        <a:p>
          <a:r>
            <a:rPr lang="en-GB" sz="1800" b="0" u="none" dirty="0"/>
            <a:t>Theft</a:t>
          </a:r>
          <a:endParaRPr lang="en-AU" sz="1800" b="0" u="none" dirty="0"/>
        </a:p>
      </dgm:t>
    </dgm:pt>
    <dgm:pt modelId="{AC290CED-84DB-4EA9-8C9C-CF3EFE309175}" type="parTrans" cxnId="{540E21C9-3FF0-4461-BC29-95932D893A1B}">
      <dgm:prSet/>
      <dgm:spPr/>
      <dgm:t>
        <a:bodyPr/>
        <a:lstStyle/>
        <a:p>
          <a:endParaRPr lang="en-AU"/>
        </a:p>
      </dgm:t>
    </dgm:pt>
    <dgm:pt modelId="{981A0784-C4E1-40A2-98FA-4092D22CCBB1}" type="sibTrans" cxnId="{540E21C9-3FF0-4461-BC29-95932D893A1B}">
      <dgm:prSet/>
      <dgm:spPr/>
      <dgm:t>
        <a:bodyPr/>
        <a:lstStyle/>
        <a:p>
          <a:endParaRPr lang="en-AU"/>
        </a:p>
      </dgm:t>
    </dgm:pt>
    <dgm:pt modelId="{07E72C2B-D1B7-4FDD-817E-7D3CEE6AA2CE}">
      <dgm:prSet phldrT="[Text]" custT="1"/>
      <dgm:spPr/>
      <dgm:t>
        <a:bodyPr/>
        <a:lstStyle/>
        <a:p>
          <a:r>
            <a:rPr lang="en-GB" sz="1800" b="0" u="none" dirty="0"/>
            <a:t>Lack of consent</a:t>
          </a:r>
          <a:endParaRPr lang="en-AU" sz="1800" b="0" u="none" dirty="0"/>
        </a:p>
      </dgm:t>
    </dgm:pt>
    <dgm:pt modelId="{A40C1E96-9944-44C9-9FC7-5FAA2F4C9E9D}" type="parTrans" cxnId="{31544FE4-C344-498B-952B-9BF6CCFEE937}">
      <dgm:prSet/>
      <dgm:spPr/>
      <dgm:t>
        <a:bodyPr/>
        <a:lstStyle/>
        <a:p>
          <a:endParaRPr lang="en-AU"/>
        </a:p>
      </dgm:t>
    </dgm:pt>
    <dgm:pt modelId="{1E4200EE-D295-4A76-BD2D-C5238B709ED5}" type="sibTrans" cxnId="{31544FE4-C344-498B-952B-9BF6CCFEE937}">
      <dgm:prSet/>
      <dgm:spPr/>
      <dgm:t>
        <a:bodyPr/>
        <a:lstStyle/>
        <a:p>
          <a:endParaRPr lang="en-AU"/>
        </a:p>
      </dgm:t>
    </dgm:pt>
    <dgm:pt modelId="{DA5F84FC-1644-4592-AB4C-0E6EC4738463}">
      <dgm:prSet phldrT="[Text]" custT="1"/>
      <dgm:spPr/>
      <dgm:t>
        <a:bodyPr/>
        <a:lstStyle/>
        <a:p>
          <a:r>
            <a:rPr lang="en-GB" sz="1800" b="0" u="none" dirty="0"/>
            <a:t>Breaking work boundaries</a:t>
          </a:r>
          <a:endParaRPr lang="en-AU" sz="1800" b="0" u="none" dirty="0"/>
        </a:p>
      </dgm:t>
    </dgm:pt>
    <dgm:pt modelId="{468A2E36-81E6-4E26-ADE6-065410861498}" type="parTrans" cxnId="{6AA008FF-C997-4ACF-A5D7-C215EEDEAE3A}">
      <dgm:prSet/>
      <dgm:spPr/>
      <dgm:t>
        <a:bodyPr/>
        <a:lstStyle/>
        <a:p>
          <a:endParaRPr lang="en-AU"/>
        </a:p>
      </dgm:t>
    </dgm:pt>
    <dgm:pt modelId="{5F1BA018-4BCE-4976-B2D5-9FA887F0489D}" type="sibTrans" cxnId="{6AA008FF-C997-4ACF-A5D7-C215EEDEAE3A}">
      <dgm:prSet/>
      <dgm:spPr/>
      <dgm:t>
        <a:bodyPr/>
        <a:lstStyle/>
        <a:p>
          <a:endParaRPr lang="en-AU"/>
        </a:p>
      </dgm:t>
    </dgm:pt>
    <dgm:pt modelId="{D02FCFCA-6563-4D08-97F7-93E21D28F292}">
      <dgm:prSet phldrT="[Text]" custT="1"/>
      <dgm:spPr/>
      <dgm:t>
        <a:bodyPr/>
        <a:lstStyle/>
        <a:p>
          <a:r>
            <a:rPr lang="en-GB" sz="1800" b="0" u="none" dirty="0"/>
            <a:t>Inaccurate records</a:t>
          </a:r>
          <a:endParaRPr lang="en-AU" sz="1800" b="0" u="none" dirty="0"/>
        </a:p>
      </dgm:t>
    </dgm:pt>
    <dgm:pt modelId="{B7EAB585-2446-4508-BDA5-415691E4F32C}" type="parTrans" cxnId="{9933B34E-D89E-4751-91FD-6029E941B92E}">
      <dgm:prSet/>
      <dgm:spPr/>
      <dgm:t>
        <a:bodyPr/>
        <a:lstStyle/>
        <a:p>
          <a:endParaRPr lang="en-AU"/>
        </a:p>
      </dgm:t>
    </dgm:pt>
    <dgm:pt modelId="{BA2F2FA4-351C-42D6-BBFF-110A67BDD96D}" type="sibTrans" cxnId="{9933B34E-D89E-4751-91FD-6029E941B92E}">
      <dgm:prSet/>
      <dgm:spPr/>
      <dgm:t>
        <a:bodyPr/>
        <a:lstStyle/>
        <a:p>
          <a:endParaRPr lang="en-AU"/>
        </a:p>
      </dgm:t>
    </dgm:pt>
    <dgm:pt modelId="{48D64E1B-DE1A-4F2F-AEE2-146CD3FED9C3}" type="pres">
      <dgm:prSet presAssocID="{9B0FDF34-250B-400B-852C-A353DC4B9FB5}" presName="diagram" presStyleCnt="0">
        <dgm:presLayoutVars>
          <dgm:dir/>
          <dgm:resizeHandles val="exact"/>
        </dgm:presLayoutVars>
      </dgm:prSet>
      <dgm:spPr/>
    </dgm:pt>
    <dgm:pt modelId="{FBF74721-2FAC-4F36-B7EE-B16EF2B8A38D}" type="pres">
      <dgm:prSet presAssocID="{99C89CA7-5868-49E5-AF94-9A02EF7C7091}" presName="node" presStyleLbl="node1" presStyleIdx="0" presStyleCnt="10">
        <dgm:presLayoutVars>
          <dgm:bulletEnabled val="1"/>
        </dgm:presLayoutVars>
      </dgm:prSet>
      <dgm:spPr/>
    </dgm:pt>
    <dgm:pt modelId="{FCE5FA2B-292C-4C94-8058-6F0E15DB4B11}" type="pres">
      <dgm:prSet presAssocID="{9E976B7D-894B-4954-B28D-29D8E3D7A356}" presName="sibTrans" presStyleCnt="0"/>
      <dgm:spPr/>
    </dgm:pt>
    <dgm:pt modelId="{DAF7EE75-1EA7-4DC3-A4AB-E3025BE01B7D}" type="pres">
      <dgm:prSet presAssocID="{9D72CAA5-4884-4616-9F46-DA59199AB873}" presName="node" presStyleLbl="node1" presStyleIdx="1" presStyleCnt="10">
        <dgm:presLayoutVars>
          <dgm:bulletEnabled val="1"/>
        </dgm:presLayoutVars>
      </dgm:prSet>
      <dgm:spPr/>
    </dgm:pt>
    <dgm:pt modelId="{662147B0-2E37-4351-A0B5-E774325B07C9}" type="pres">
      <dgm:prSet presAssocID="{550BBED4-BD94-4660-A1CF-186456BC39E4}" presName="sibTrans" presStyleCnt="0"/>
      <dgm:spPr/>
    </dgm:pt>
    <dgm:pt modelId="{51E46C15-A22B-477C-8D0A-FF41E4367FB6}" type="pres">
      <dgm:prSet presAssocID="{9EFC60F8-CA5D-47C2-B44F-02C2C907E20C}" presName="node" presStyleLbl="node1" presStyleIdx="2" presStyleCnt="10">
        <dgm:presLayoutVars>
          <dgm:bulletEnabled val="1"/>
        </dgm:presLayoutVars>
      </dgm:prSet>
      <dgm:spPr/>
    </dgm:pt>
    <dgm:pt modelId="{CAC6441A-DE9D-4390-8FE5-27A92877D3E5}" type="pres">
      <dgm:prSet presAssocID="{AA690658-CEF0-470A-9458-5BC23EB5D80E}" presName="sibTrans" presStyleCnt="0"/>
      <dgm:spPr/>
    </dgm:pt>
    <dgm:pt modelId="{12766155-31B5-4E0E-8ABF-31A901CF94E7}" type="pres">
      <dgm:prSet presAssocID="{D1EC93A3-946E-44BE-9FB6-8AA5E119F9A5}" presName="node" presStyleLbl="node1" presStyleIdx="3" presStyleCnt="10">
        <dgm:presLayoutVars>
          <dgm:bulletEnabled val="1"/>
        </dgm:presLayoutVars>
      </dgm:prSet>
      <dgm:spPr/>
    </dgm:pt>
    <dgm:pt modelId="{3C809AA0-1FA9-4EBA-8FB7-3B60ADC36BBC}" type="pres">
      <dgm:prSet presAssocID="{7ADF5B81-4883-4796-AA4C-53C1BA767B01}" presName="sibTrans" presStyleCnt="0"/>
      <dgm:spPr/>
    </dgm:pt>
    <dgm:pt modelId="{FB3920CD-B54E-484B-B66C-EDE045CFA41B}" type="pres">
      <dgm:prSet presAssocID="{B0EC2019-44EF-46EF-9458-A3F6C3F70A76}" presName="node" presStyleLbl="node1" presStyleIdx="4" presStyleCnt="10">
        <dgm:presLayoutVars>
          <dgm:bulletEnabled val="1"/>
        </dgm:presLayoutVars>
      </dgm:prSet>
      <dgm:spPr/>
    </dgm:pt>
    <dgm:pt modelId="{121C93B9-63EE-45C6-865A-D544120E579F}" type="pres">
      <dgm:prSet presAssocID="{B0AF84CE-6AAB-4110-8D86-1A0401FE35CC}" presName="sibTrans" presStyleCnt="0"/>
      <dgm:spPr/>
    </dgm:pt>
    <dgm:pt modelId="{DA211568-4521-42E0-AF4A-76056A5C7D02}" type="pres">
      <dgm:prSet presAssocID="{2785D4DF-E243-49D4-B18E-3DB77A071EC2}" presName="node" presStyleLbl="node1" presStyleIdx="5" presStyleCnt="10">
        <dgm:presLayoutVars>
          <dgm:bulletEnabled val="1"/>
        </dgm:presLayoutVars>
      </dgm:prSet>
      <dgm:spPr/>
    </dgm:pt>
    <dgm:pt modelId="{D7F687E3-29B4-41EB-A065-2F7BEC3C3153}" type="pres">
      <dgm:prSet presAssocID="{6AF2788E-E80A-4033-92FE-8DC8B8AA0B8D}" presName="sibTrans" presStyleCnt="0"/>
      <dgm:spPr/>
    </dgm:pt>
    <dgm:pt modelId="{9C64ADD3-88EC-4562-AE39-B9001AA48AF1}" type="pres">
      <dgm:prSet presAssocID="{527D37AA-EA41-45CA-A290-3421B563F5EE}" presName="node" presStyleLbl="node1" presStyleIdx="6" presStyleCnt="10">
        <dgm:presLayoutVars>
          <dgm:bulletEnabled val="1"/>
        </dgm:presLayoutVars>
      </dgm:prSet>
      <dgm:spPr/>
    </dgm:pt>
    <dgm:pt modelId="{5CEA5D5A-642D-4D2D-9D1B-F6E498ABF3E5}" type="pres">
      <dgm:prSet presAssocID="{981A0784-C4E1-40A2-98FA-4092D22CCBB1}" presName="sibTrans" presStyleCnt="0"/>
      <dgm:spPr/>
    </dgm:pt>
    <dgm:pt modelId="{0FF0898F-AA84-4DEE-ADE7-6C25F043808F}" type="pres">
      <dgm:prSet presAssocID="{07E72C2B-D1B7-4FDD-817E-7D3CEE6AA2CE}" presName="node" presStyleLbl="node1" presStyleIdx="7" presStyleCnt="10">
        <dgm:presLayoutVars>
          <dgm:bulletEnabled val="1"/>
        </dgm:presLayoutVars>
      </dgm:prSet>
      <dgm:spPr/>
    </dgm:pt>
    <dgm:pt modelId="{4A2CD281-4009-4A68-A2D2-F4F63C5B8C00}" type="pres">
      <dgm:prSet presAssocID="{1E4200EE-D295-4A76-BD2D-C5238B709ED5}" presName="sibTrans" presStyleCnt="0"/>
      <dgm:spPr/>
    </dgm:pt>
    <dgm:pt modelId="{C987CA5E-348C-4A26-8E56-424978A417F1}" type="pres">
      <dgm:prSet presAssocID="{DA5F84FC-1644-4592-AB4C-0E6EC4738463}" presName="node" presStyleLbl="node1" presStyleIdx="8" presStyleCnt="10">
        <dgm:presLayoutVars>
          <dgm:bulletEnabled val="1"/>
        </dgm:presLayoutVars>
      </dgm:prSet>
      <dgm:spPr/>
    </dgm:pt>
    <dgm:pt modelId="{756A6273-32CF-4BAB-B889-EC910493AEC4}" type="pres">
      <dgm:prSet presAssocID="{5F1BA018-4BCE-4976-B2D5-9FA887F0489D}" presName="sibTrans" presStyleCnt="0"/>
      <dgm:spPr/>
    </dgm:pt>
    <dgm:pt modelId="{DD610A67-5F14-4F75-A39F-610AA6C96810}" type="pres">
      <dgm:prSet presAssocID="{D02FCFCA-6563-4D08-97F7-93E21D28F292}" presName="node" presStyleLbl="node1" presStyleIdx="9" presStyleCnt="10">
        <dgm:presLayoutVars>
          <dgm:bulletEnabled val="1"/>
        </dgm:presLayoutVars>
      </dgm:prSet>
      <dgm:spPr/>
    </dgm:pt>
  </dgm:ptLst>
  <dgm:cxnLst>
    <dgm:cxn modelId="{18265912-EA5E-44AC-9029-8A6D3340A2F9}" type="presOf" srcId="{2785D4DF-E243-49D4-B18E-3DB77A071EC2}" destId="{DA211568-4521-42E0-AF4A-76056A5C7D02}" srcOrd="0" destOrd="0" presId="urn:microsoft.com/office/officeart/2005/8/layout/default"/>
    <dgm:cxn modelId="{E7D75914-A042-4E96-9F32-74F60109E493}" srcId="{9B0FDF34-250B-400B-852C-A353DC4B9FB5}" destId="{99C89CA7-5868-49E5-AF94-9A02EF7C7091}" srcOrd="0" destOrd="0" parTransId="{D75ACDA0-3D54-41D6-B0D2-B1EE2CE6F12E}" sibTransId="{9E976B7D-894B-4954-B28D-29D8E3D7A356}"/>
    <dgm:cxn modelId="{9B62C33F-7A45-45ED-B9DE-6614D69C84D3}" type="presOf" srcId="{9B0FDF34-250B-400B-852C-A353DC4B9FB5}" destId="{48D64E1B-DE1A-4F2F-AEE2-146CD3FED9C3}" srcOrd="0" destOrd="0" presId="urn:microsoft.com/office/officeart/2005/8/layout/default"/>
    <dgm:cxn modelId="{6523D640-5401-42B6-9BFB-EBA7F3480BF2}" srcId="{9B0FDF34-250B-400B-852C-A353DC4B9FB5}" destId="{B0EC2019-44EF-46EF-9458-A3F6C3F70A76}" srcOrd="4" destOrd="0" parTransId="{0357AE31-DE60-4E92-B168-26086D08B735}" sibTransId="{B0AF84CE-6AAB-4110-8D86-1A0401FE35CC}"/>
    <dgm:cxn modelId="{E4F2345D-3855-4F6B-B4C4-E52564ED5ACE}" srcId="{9B0FDF34-250B-400B-852C-A353DC4B9FB5}" destId="{9EFC60F8-CA5D-47C2-B44F-02C2C907E20C}" srcOrd="2" destOrd="0" parTransId="{9F23D014-8919-4D00-826B-02CFD878DC0E}" sibTransId="{AA690658-CEF0-470A-9458-5BC23EB5D80E}"/>
    <dgm:cxn modelId="{4535EA69-96BE-4140-BD89-2B521A5BA154}" type="presOf" srcId="{527D37AA-EA41-45CA-A290-3421B563F5EE}" destId="{9C64ADD3-88EC-4562-AE39-B9001AA48AF1}" srcOrd="0" destOrd="0" presId="urn:microsoft.com/office/officeart/2005/8/layout/default"/>
    <dgm:cxn modelId="{9933B34E-D89E-4751-91FD-6029E941B92E}" srcId="{9B0FDF34-250B-400B-852C-A353DC4B9FB5}" destId="{D02FCFCA-6563-4D08-97F7-93E21D28F292}" srcOrd="9" destOrd="0" parTransId="{B7EAB585-2446-4508-BDA5-415691E4F32C}" sibTransId="{BA2F2FA4-351C-42D6-BBFF-110A67BDD96D}"/>
    <dgm:cxn modelId="{6D68007B-951B-4AF9-B19B-779CFE34F38E}" type="presOf" srcId="{99C89CA7-5868-49E5-AF94-9A02EF7C7091}" destId="{FBF74721-2FAC-4F36-B7EE-B16EF2B8A38D}" srcOrd="0" destOrd="0" presId="urn:microsoft.com/office/officeart/2005/8/layout/default"/>
    <dgm:cxn modelId="{A65E9F97-FBBE-45E0-977B-5DF93561B340}" srcId="{9B0FDF34-250B-400B-852C-A353DC4B9FB5}" destId="{9D72CAA5-4884-4616-9F46-DA59199AB873}" srcOrd="1" destOrd="0" parTransId="{17E36F72-2649-4B3C-AE42-7100E5C08DC7}" sibTransId="{550BBED4-BD94-4660-A1CF-186456BC39E4}"/>
    <dgm:cxn modelId="{5180DFA3-118E-4559-842D-59295943EC57}" type="presOf" srcId="{9EFC60F8-CA5D-47C2-B44F-02C2C907E20C}" destId="{51E46C15-A22B-477C-8D0A-FF41E4367FB6}" srcOrd="0" destOrd="0" presId="urn:microsoft.com/office/officeart/2005/8/layout/default"/>
    <dgm:cxn modelId="{3CD760B2-15AA-4854-A567-367CB757FB0C}" type="presOf" srcId="{9D72CAA5-4884-4616-9F46-DA59199AB873}" destId="{DAF7EE75-1EA7-4DC3-A4AB-E3025BE01B7D}" srcOrd="0" destOrd="0" presId="urn:microsoft.com/office/officeart/2005/8/layout/default"/>
    <dgm:cxn modelId="{C309DEBF-B4A8-4DCE-B8D5-BE28823E6159}" type="presOf" srcId="{D1EC93A3-946E-44BE-9FB6-8AA5E119F9A5}" destId="{12766155-31B5-4E0E-8ABF-31A901CF94E7}" srcOrd="0" destOrd="0" presId="urn:microsoft.com/office/officeart/2005/8/layout/default"/>
    <dgm:cxn modelId="{1F99A8C8-D3A8-4336-A4B3-2AC5EA744A87}" type="presOf" srcId="{D02FCFCA-6563-4D08-97F7-93E21D28F292}" destId="{DD610A67-5F14-4F75-A39F-610AA6C96810}" srcOrd="0" destOrd="0" presId="urn:microsoft.com/office/officeart/2005/8/layout/default"/>
    <dgm:cxn modelId="{540E21C9-3FF0-4461-BC29-95932D893A1B}" srcId="{9B0FDF34-250B-400B-852C-A353DC4B9FB5}" destId="{527D37AA-EA41-45CA-A290-3421B563F5EE}" srcOrd="6" destOrd="0" parTransId="{AC290CED-84DB-4EA9-8C9C-CF3EFE309175}" sibTransId="{981A0784-C4E1-40A2-98FA-4092D22CCBB1}"/>
    <dgm:cxn modelId="{1B0AB5D1-A9AE-488F-B095-D4ADD7AC1FF0}" type="presOf" srcId="{07E72C2B-D1B7-4FDD-817E-7D3CEE6AA2CE}" destId="{0FF0898F-AA84-4DEE-ADE7-6C25F043808F}" srcOrd="0" destOrd="0" presId="urn:microsoft.com/office/officeart/2005/8/layout/default"/>
    <dgm:cxn modelId="{3187A0D2-B451-493D-9C4E-63E8CB478DBF}" type="presOf" srcId="{B0EC2019-44EF-46EF-9458-A3F6C3F70A76}" destId="{FB3920CD-B54E-484B-B66C-EDE045CFA41B}" srcOrd="0" destOrd="0" presId="urn:microsoft.com/office/officeart/2005/8/layout/default"/>
    <dgm:cxn modelId="{6C9474DC-E5D3-49E9-A906-E3782107990C}" type="presOf" srcId="{DA5F84FC-1644-4592-AB4C-0E6EC4738463}" destId="{C987CA5E-348C-4A26-8E56-424978A417F1}" srcOrd="0" destOrd="0" presId="urn:microsoft.com/office/officeart/2005/8/layout/default"/>
    <dgm:cxn modelId="{2E4248E3-1A7E-4F0E-9D4D-38196977D6CE}" srcId="{9B0FDF34-250B-400B-852C-A353DC4B9FB5}" destId="{2785D4DF-E243-49D4-B18E-3DB77A071EC2}" srcOrd="5" destOrd="0" parTransId="{44807104-20F7-4210-98E1-7F9C756DC98F}" sibTransId="{6AF2788E-E80A-4033-92FE-8DC8B8AA0B8D}"/>
    <dgm:cxn modelId="{31544FE4-C344-498B-952B-9BF6CCFEE937}" srcId="{9B0FDF34-250B-400B-852C-A353DC4B9FB5}" destId="{07E72C2B-D1B7-4FDD-817E-7D3CEE6AA2CE}" srcOrd="7" destOrd="0" parTransId="{A40C1E96-9944-44C9-9FC7-5FAA2F4C9E9D}" sibTransId="{1E4200EE-D295-4A76-BD2D-C5238B709ED5}"/>
    <dgm:cxn modelId="{C28905FC-490D-4F90-B266-67D61ABAE86B}" srcId="{9B0FDF34-250B-400B-852C-A353DC4B9FB5}" destId="{D1EC93A3-946E-44BE-9FB6-8AA5E119F9A5}" srcOrd="3" destOrd="0" parTransId="{3973D321-8843-4E93-9173-190DF54EFCEE}" sibTransId="{7ADF5B81-4883-4796-AA4C-53C1BA767B01}"/>
    <dgm:cxn modelId="{6AA008FF-C997-4ACF-A5D7-C215EEDEAE3A}" srcId="{9B0FDF34-250B-400B-852C-A353DC4B9FB5}" destId="{DA5F84FC-1644-4592-AB4C-0E6EC4738463}" srcOrd="8" destOrd="0" parTransId="{468A2E36-81E6-4E26-ADE6-065410861498}" sibTransId="{5F1BA018-4BCE-4976-B2D5-9FA887F0489D}"/>
    <dgm:cxn modelId="{E4111BDA-2380-47B5-ACBA-2B0A598B4ABD}" type="presParOf" srcId="{48D64E1B-DE1A-4F2F-AEE2-146CD3FED9C3}" destId="{FBF74721-2FAC-4F36-B7EE-B16EF2B8A38D}" srcOrd="0" destOrd="0" presId="urn:microsoft.com/office/officeart/2005/8/layout/default"/>
    <dgm:cxn modelId="{AF6C7647-B6E8-4322-9D13-45AF27A4FE0E}" type="presParOf" srcId="{48D64E1B-DE1A-4F2F-AEE2-146CD3FED9C3}" destId="{FCE5FA2B-292C-4C94-8058-6F0E15DB4B11}" srcOrd="1" destOrd="0" presId="urn:microsoft.com/office/officeart/2005/8/layout/default"/>
    <dgm:cxn modelId="{1C9B412F-68DB-4B3F-9A4B-1A6BADE3AB2B}" type="presParOf" srcId="{48D64E1B-DE1A-4F2F-AEE2-146CD3FED9C3}" destId="{DAF7EE75-1EA7-4DC3-A4AB-E3025BE01B7D}" srcOrd="2" destOrd="0" presId="urn:microsoft.com/office/officeart/2005/8/layout/default"/>
    <dgm:cxn modelId="{0086EEB8-1F27-460A-88EC-81460649EB4F}" type="presParOf" srcId="{48D64E1B-DE1A-4F2F-AEE2-146CD3FED9C3}" destId="{662147B0-2E37-4351-A0B5-E774325B07C9}" srcOrd="3" destOrd="0" presId="urn:microsoft.com/office/officeart/2005/8/layout/default"/>
    <dgm:cxn modelId="{A5FA0DEA-C30B-41A5-B005-E8ED289C0ADF}" type="presParOf" srcId="{48D64E1B-DE1A-4F2F-AEE2-146CD3FED9C3}" destId="{51E46C15-A22B-477C-8D0A-FF41E4367FB6}" srcOrd="4" destOrd="0" presId="urn:microsoft.com/office/officeart/2005/8/layout/default"/>
    <dgm:cxn modelId="{50C7E39E-9B63-457C-89EC-99278836438E}" type="presParOf" srcId="{48D64E1B-DE1A-4F2F-AEE2-146CD3FED9C3}" destId="{CAC6441A-DE9D-4390-8FE5-27A92877D3E5}" srcOrd="5" destOrd="0" presId="urn:microsoft.com/office/officeart/2005/8/layout/default"/>
    <dgm:cxn modelId="{7AF9B6D2-BAB6-42F1-AD6E-EFC7ECB87A2E}" type="presParOf" srcId="{48D64E1B-DE1A-4F2F-AEE2-146CD3FED9C3}" destId="{12766155-31B5-4E0E-8ABF-31A901CF94E7}" srcOrd="6" destOrd="0" presId="urn:microsoft.com/office/officeart/2005/8/layout/default"/>
    <dgm:cxn modelId="{5A7E3B52-4804-4749-9ABA-82A8F62BD5E2}" type="presParOf" srcId="{48D64E1B-DE1A-4F2F-AEE2-146CD3FED9C3}" destId="{3C809AA0-1FA9-4EBA-8FB7-3B60ADC36BBC}" srcOrd="7" destOrd="0" presId="urn:microsoft.com/office/officeart/2005/8/layout/default"/>
    <dgm:cxn modelId="{11177915-8D57-41DE-8497-FCB2915B89E6}" type="presParOf" srcId="{48D64E1B-DE1A-4F2F-AEE2-146CD3FED9C3}" destId="{FB3920CD-B54E-484B-B66C-EDE045CFA41B}" srcOrd="8" destOrd="0" presId="urn:microsoft.com/office/officeart/2005/8/layout/default"/>
    <dgm:cxn modelId="{059078AD-4AD5-4484-B67A-259CC57242C4}" type="presParOf" srcId="{48D64E1B-DE1A-4F2F-AEE2-146CD3FED9C3}" destId="{121C93B9-63EE-45C6-865A-D544120E579F}" srcOrd="9" destOrd="0" presId="urn:microsoft.com/office/officeart/2005/8/layout/default"/>
    <dgm:cxn modelId="{33B83D77-F38C-4417-89E9-EF2D26DBCA3A}" type="presParOf" srcId="{48D64E1B-DE1A-4F2F-AEE2-146CD3FED9C3}" destId="{DA211568-4521-42E0-AF4A-76056A5C7D02}" srcOrd="10" destOrd="0" presId="urn:microsoft.com/office/officeart/2005/8/layout/default"/>
    <dgm:cxn modelId="{DE16D8C0-BD6C-48D6-8F76-B4FBA55CC98A}" type="presParOf" srcId="{48D64E1B-DE1A-4F2F-AEE2-146CD3FED9C3}" destId="{D7F687E3-29B4-41EB-A065-2F7BEC3C3153}" srcOrd="11" destOrd="0" presId="urn:microsoft.com/office/officeart/2005/8/layout/default"/>
    <dgm:cxn modelId="{CC271A7A-F17D-4804-97EE-82936E6D13CE}" type="presParOf" srcId="{48D64E1B-DE1A-4F2F-AEE2-146CD3FED9C3}" destId="{9C64ADD3-88EC-4562-AE39-B9001AA48AF1}" srcOrd="12" destOrd="0" presId="urn:microsoft.com/office/officeart/2005/8/layout/default"/>
    <dgm:cxn modelId="{E4643706-F3C6-48C5-BAB7-E7DBEE8F564B}" type="presParOf" srcId="{48D64E1B-DE1A-4F2F-AEE2-146CD3FED9C3}" destId="{5CEA5D5A-642D-4D2D-9D1B-F6E498ABF3E5}" srcOrd="13" destOrd="0" presId="urn:microsoft.com/office/officeart/2005/8/layout/default"/>
    <dgm:cxn modelId="{A89E69D0-B615-43D6-AAAC-3A78BA06806C}" type="presParOf" srcId="{48D64E1B-DE1A-4F2F-AEE2-146CD3FED9C3}" destId="{0FF0898F-AA84-4DEE-ADE7-6C25F043808F}" srcOrd="14" destOrd="0" presId="urn:microsoft.com/office/officeart/2005/8/layout/default"/>
    <dgm:cxn modelId="{2D2684A4-19DD-4C6C-8EFD-7291F8B797ED}" type="presParOf" srcId="{48D64E1B-DE1A-4F2F-AEE2-146CD3FED9C3}" destId="{4A2CD281-4009-4A68-A2D2-F4F63C5B8C00}" srcOrd="15" destOrd="0" presId="urn:microsoft.com/office/officeart/2005/8/layout/default"/>
    <dgm:cxn modelId="{1E09E5B3-B825-48EE-9630-A28169137666}" type="presParOf" srcId="{48D64E1B-DE1A-4F2F-AEE2-146CD3FED9C3}" destId="{C987CA5E-348C-4A26-8E56-424978A417F1}" srcOrd="16" destOrd="0" presId="urn:microsoft.com/office/officeart/2005/8/layout/default"/>
    <dgm:cxn modelId="{D0837E0F-BB99-4F58-94DF-6C083DC89568}" type="presParOf" srcId="{48D64E1B-DE1A-4F2F-AEE2-146CD3FED9C3}" destId="{756A6273-32CF-4BAB-B889-EC910493AEC4}" srcOrd="17" destOrd="0" presId="urn:microsoft.com/office/officeart/2005/8/layout/default"/>
    <dgm:cxn modelId="{C7696D43-4781-4BEF-93AC-011867B9CB7B}" type="presParOf" srcId="{48D64E1B-DE1A-4F2F-AEE2-146CD3FED9C3}" destId="{DD610A67-5F14-4F75-A39F-610AA6C9681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3ECDBA60-30BE-467B-9DED-2CDFBFCED26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AFA7AD41-214F-446A-AE17-2C5001CD4E21}">
      <dgm:prSet phldrT="[Text]" custT="1"/>
      <dgm:spPr/>
      <dgm:t>
        <a:bodyPr/>
        <a:lstStyle/>
        <a:p>
          <a:r>
            <a:rPr lang="en-AU" sz="2000" dirty="0"/>
            <a:t>A decision has to be made.</a:t>
          </a:r>
        </a:p>
      </dgm:t>
    </dgm:pt>
    <dgm:pt modelId="{269ECC8A-9EBD-4374-97AD-C71AD06BE904}" type="parTrans" cxnId="{DE7BFF8C-DD28-40C2-A8E0-5769210667BE}">
      <dgm:prSet/>
      <dgm:spPr/>
      <dgm:t>
        <a:bodyPr/>
        <a:lstStyle/>
        <a:p>
          <a:endParaRPr lang="en-AU"/>
        </a:p>
      </dgm:t>
    </dgm:pt>
    <dgm:pt modelId="{CA777117-7CB7-4665-9BFA-3E1744C4704D}" type="sibTrans" cxnId="{DE7BFF8C-DD28-40C2-A8E0-5769210667BE}">
      <dgm:prSet/>
      <dgm:spPr/>
      <dgm:t>
        <a:bodyPr/>
        <a:lstStyle/>
        <a:p>
          <a:endParaRPr lang="en-AU"/>
        </a:p>
      </dgm:t>
    </dgm:pt>
    <dgm:pt modelId="{5141AF8A-B22E-4A37-841D-C07B02D114DF}">
      <dgm:prSet phldrT="[Text]" custT="1"/>
      <dgm:spPr/>
      <dgm:t>
        <a:bodyPr/>
        <a:lstStyle/>
        <a:p>
          <a:r>
            <a:rPr lang="en-AU" sz="2000" dirty="0"/>
            <a:t>Each decision will involve compromising at least one ethical principle.</a:t>
          </a:r>
        </a:p>
      </dgm:t>
    </dgm:pt>
    <dgm:pt modelId="{8CD3323B-54B5-40C5-8ECD-1973A4F748ED}" type="parTrans" cxnId="{AE1A1FCF-31AD-4D76-AAE4-C37AC45E9F4A}">
      <dgm:prSet/>
      <dgm:spPr/>
      <dgm:t>
        <a:bodyPr/>
        <a:lstStyle/>
        <a:p>
          <a:endParaRPr lang="en-AU"/>
        </a:p>
      </dgm:t>
    </dgm:pt>
    <dgm:pt modelId="{E06A16EB-8698-4B01-B11F-D5BA18F59C54}" type="sibTrans" cxnId="{AE1A1FCF-31AD-4D76-AAE4-C37AC45E9F4A}">
      <dgm:prSet/>
      <dgm:spPr/>
      <dgm:t>
        <a:bodyPr/>
        <a:lstStyle/>
        <a:p>
          <a:endParaRPr lang="en-AU"/>
        </a:p>
      </dgm:t>
    </dgm:pt>
    <dgm:pt modelId="{A936D07B-1290-40B9-BEC1-3850E8779C6E}" type="pres">
      <dgm:prSet presAssocID="{3ECDBA60-30BE-467B-9DED-2CDFBFCED26B}" presName="Name0" presStyleCnt="0">
        <dgm:presLayoutVars>
          <dgm:chMax val="7"/>
          <dgm:chPref val="7"/>
          <dgm:dir/>
        </dgm:presLayoutVars>
      </dgm:prSet>
      <dgm:spPr/>
    </dgm:pt>
    <dgm:pt modelId="{C83D3B27-1739-478A-90C3-CDC4E0519312}" type="pres">
      <dgm:prSet presAssocID="{3ECDBA60-30BE-467B-9DED-2CDFBFCED26B}" presName="Name1" presStyleCnt="0"/>
      <dgm:spPr/>
    </dgm:pt>
    <dgm:pt modelId="{027C0DA4-2C7B-4969-B040-A0E795E4ED66}" type="pres">
      <dgm:prSet presAssocID="{3ECDBA60-30BE-467B-9DED-2CDFBFCED26B}" presName="cycle" presStyleCnt="0"/>
      <dgm:spPr/>
    </dgm:pt>
    <dgm:pt modelId="{00243794-BFB5-46D6-870E-E5529C553F70}" type="pres">
      <dgm:prSet presAssocID="{3ECDBA60-30BE-467B-9DED-2CDFBFCED26B}" presName="srcNode" presStyleLbl="node1" presStyleIdx="0" presStyleCnt="2"/>
      <dgm:spPr/>
    </dgm:pt>
    <dgm:pt modelId="{540CC887-D9FE-4504-9DFF-412D86E4F6AC}" type="pres">
      <dgm:prSet presAssocID="{3ECDBA60-30BE-467B-9DED-2CDFBFCED26B}" presName="conn" presStyleLbl="parChTrans1D2" presStyleIdx="0" presStyleCnt="1"/>
      <dgm:spPr/>
    </dgm:pt>
    <dgm:pt modelId="{58B53DD5-45CE-47B3-9B77-DC6570B10739}" type="pres">
      <dgm:prSet presAssocID="{3ECDBA60-30BE-467B-9DED-2CDFBFCED26B}" presName="extraNode" presStyleLbl="node1" presStyleIdx="0" presStyleCnt="2"/>
      <dgm:spPr/>
    </dgm:pt>
    <dgm:pt modelId="{24EC0D74-6D87-42D6-9EE0-DC51D02A344C}" type="pres">
      <dgm:prSet presAssocID="{3ECDBA60-30BE-467B-9DED-2CDFBFCED26B}" presName="dstNode" presStyleLbl="node1" presStyleIdx="0" presStyleCnt="2"/>
      <dgm:spPr/>
    </dgm:pt>
    <dgm:pt modelId="{865E0D1D-B56D-44C5-B17F-91F571F107B6}" type="pres">
      <dgm:prSet presAssocID="{AFA7AD41-214F-446A-AE17-2C5001CD4E21}" presName="text_1" presStyleLbl="node1" presStyleIdx="0" presStyleCnt="2">
        <dgm:presLayoutVars>
          <dgm:bulletEnabled val="1"/>
        </dgm:presLayoutVars>
      </dgm:prSet>
      <dgm:spPr/>
    </dgm:pt>
    <dgm:pt modelId="{E1B04143-BE46-4877-BD6C-09F8FBE7B103}" type="pres">
      <dgm:prSet presAssocID="{AFA7AD41-214F-446A-AE17-2C5001CD4E21}" presName="accent_1" presStyleCnt="0"/>
      <dgm:spPr/>
    </dgm:pt>
    <dgm:pt modelId="{1F05CBAB-3421-43CB-9DF6-26915EBF836A}" type="pres">
      <dgm:prSet presAssocID="{AFA7AD41-214F-446A-AE17-2C5001CD4E21}" presName="accentRepeatNode" presStyleLbl="solidFgAcc1" presStyleIdx="0" presStyleCnt="2"/>
      <dgm:spPr/>
    </dgm:pt>
    <dgm:pt modelId="{DFB16507-3667-4F81-BD80-2E0319BEFA21}" type="pres">
      <dgm:prSet presAssocID="{5141AF8A-B22E-4A37-841D-C07B02D114DF}" presName="text_2" presStyleLbl="node1" presStyleIdx="1" presStyleCnt="2">
        <dgm:presLayoutVars>
          <dgm:bulletEnabled val="1"/>
        </dgm:presLayoutVars>
      </dgm:prSet>
      <dgm:spPr/>
    </dgm:pt>
    <dgm:pt modelId="{FD472DE9-9FB9-4953-8D39-C2274857AEE2}" type="pres">
      <dgm:prSet presAssocID="{5141AF8A-B22E-4A37-841D-C07B02D114DF}" presName="accent_2" presStyleCnt="0"/>
      <dgm:spPr/>
    </dgm:pt>
    <dgm:pt modelId="{4432DC9E-FB77-470C-A6F2-9E73A773560D}" type="pres">
      <dgm:prSet presAssocID="{5141AF8A-B22E-4A37-841D-C07B02D114DF}" presName="accentRepeatNode" presStyleLbl="solidFgAcc1" presStyleIdx="1" presStyleCnt="2"/>
      <dgm:spPr/>
    </dgm:pt>
  </dgm:ptLst>
  <dgm:cxnLst>
    <dgm:cxn modelId="{556E2865-20D4-409A-BEA7-CE17590F6C84}" type="presOf" srcId="{3ECDBA60-30BE-467B-9DED-2CDFBFCED26B}" destId="{A936D07B-1290-40B9-BEC1-3850E8779C6E}" srcOrd="0" destOrd="0" presId="urn:microsoft.com/office/officeart/2008/layout/VerticalCurvedList"/>
    <dgm:cxn modelId="{DE7BFF8C-DD28-40C2-A8E0-5769210667BE}" srcId="{3ECDBA60-30BE-467B-9DED-2CDFBFCED26B}" destId="{AFA7AD41-214F-446A-AE17-2C5001CD4E21}" srcOrd="0" destOrd="0" parTransId="{269ECC8A-9EBD-4374-97AD-C71AD06BE904}" sibTransId="{CA777117-7CB7-4665-9BFA-3E1744C4704D}"/>
    <dgm:cxn modelId="{A0A66396-E0AE-461F-8ECE-773A93DDF253}" type="presOf" srcId="{AFA7AD41-214F-446A-AE17-2C5001CD4E21}" destId="{865E0D1D-B56D-44C5-B17F-91F571F107B6}" srcOrd="0" destOrd="0" presId="urn:microsoft.com/office/officeart/2008/layout/VerticalCurvedList"/>
    <dgm:cxn modelId="{4614C799-00CE-49EC-B64B-3F5D230646F2}" type="presOf" srcId="{CA777117-7CB7-4665-9BFA-3E1744C4704D}" destId="{540CC887-D9FE-4504-9DFF-412D86E4F6AC}" srcOrd="0" destOrd="0" presId="urn:microsoft.com/office/officeart/2008/layout/VerticalCurvedList"/>
    <dgm:cxn modelId="{AE1A1FCF-31AD-4D76-AAE4-C37AC45E9F4A}" srcId="{3ECDBA60-30BE-467B-9DED-2CDFBFCED26B}" destId="{5141AF8A-B22E-4A37-841D-C07B02D114DF}" srcOrd="1" destOrd="0" parTransId="{8CD3323B-54B5-40C5-8ECD-1973A4F748ED}" sibTransId="{E06A16EB-8698-4B01-B11F-D5BA18F59C54}"/>
    <dgm:cxn modelId="{5D7371F9-D67B-4851-850B-87DDD3B816B1}" type="presOf" srcId="{5141AF8A-B22E-4A37-841D-C07B02D114DF}" destId="{DFB16507-3667-4F81-BD80-2E0319BEFA21}" srcOrd="0" destOrd="0" presId="urn:microsoft.com/office/officeart/2008/layout/VerticalCurvedList"/>
    <dgm:cxn modelId="{18266B0D-4DD5-4368-A905-75C53E4343E1}" type="presParOf" srcId="{A936D07B-1290-40B9-BEC1-3850E8779C6E}" destId="{C83D3B27-1739-478A-90C3-CDC4E0519312}" srcOrd="0" destOrd="0" presId="urn:microsoft.com/office/officeart/2008/layout/VerticalCurvedList"/>
    <dgm:cxn modelId="{8D8F71CF-8D09-4DE0-92DE-B1C19A2ED98F}" type="presParOf" srcId="{C83D3B27-1739-478A-90C3-CDC4E0519312}" destId="{027C0DA4-2C7B-4969-B040-A0E795E4ED66}" srcOrd="0" destOrd="0" presId="urn:microsoft.com/office/officeart/2008/layout/VerticalCurvedList"/>
    <dgm:cxn modelId="{66886C18-2444-4D98-A68E-B95F9622A9E4}" type="presParOf" srcId="{027C0DA4-2C7B-4969-B040-A0E795E4ED66}" destId="{00243794-BFB5-46D6-870E-E5529C553F70}" srcOrd="0" destOrd="0" presId="urn:microsoft.com/office/officeart/2008/layout/VerticalCurvedList"/>
    <dgm:cxn modelId="{F31C57EE-8CA4-4DEA-AF03-34C8895F985C}" type="presParOf" srcId="{027C0DA4-2C7B-4969-B040-A0E795E4ED66}" destId="{540CC887-D9FE-4504-9DFF-412D86E4F6AC}" srcOrd="1" destOrd="0" presId="urn:microsoft.com/office/officeart/2008/layout/VerticalCurvedList"/>
    <dgm:cxn modelId="{29C01946-DCA6-4AF0-B118-AF376BA0B18E}" type="presParOf" srcId="{027C0DA4-2C7B-4969-B040-A0E795E4ED66}" destId="{58B53DD5-45CE-47B3-9B77-DC6570B10739}" srcOrd="2" destOrd="0" presId="urn:microsoft.com/office/officeart/2008/layout/VerticalCurvedList"/>
    <dgm:cxn modelId="{FC970E48-CFAF-4883-9D69-DE11F8C3A967}" type="presParOf" srcId="{027C0DA4-2C7B-4969-B040-A0E795E4ED66}" destId="{24EC0D74-6D87-42D6-9EE0-DC51D02A344C}" srcOrd="3" destOrd="0" presId="urn:microsoft.com/office/officeart/2008/layout/VerticalCurvedList"/>
    <dgm:cxn modelId="{82614965-708B-4BC0-BF82-90EB0257F22F}" type="presParOf" srcId="{C83D3B27-1739-478A-90C3-CDC4E0519312}" destId="{865E0D1D-B56D-44C5-B17F-91F571F107B6}" srcOrd="1" destOrd="0" presId="urn:microsoft.com/office/officeart/2008/layout/VerticalCurvedList"/>
    <dgm:cxn modelId="{76E449EC-F008-43CA-BC66-D15C7F0EE640}" type="presParOf" srcId="{C83D3B27-1739-478A-90C3-CDC4E0519312}" destId="{E1B04143-BE46-4877-BD6C-09F8FBE7B103}" srcOrd="2" destOrd="0" presId="urn:microsoft.com/office/officeart/2008/layout/VerticalCurvedList"/>
    <dgm:cxn modelId="{CEC2B639-0B4D-45C3-B47E-86508258D89A}" type="presParOf" srcId="{E1B04143-BE46-4877-BD6C-09F8FBE7B103}" destId="{1F05CBAB-3421-43CB-9DF6-26915EBF836A}" srcOrd="0" destOrd="0" presId="urn:microsoft.com/office/officeart/2008/layout/VerticalCurvedList"/>
    <dgm:cxn modelId="{3420B169-DEF1-4152-AB5F-771792F81063}" type="presParOf" srcId="{C83D3B27-1739-478A-90C3-CDC4E0519312}" destId="{DFB16507-3667-4F81-BD80-2E0319BEFA21}" srcOrd="3" destOrd="0" presId="urn:microsoft.com/office/officeart/2008/layout/VerticalCurvedList"/>
    <dgm:cxn modelId="{8F232B25-F185-46C5-88CD-4CD8DC5EC935}" type="presParOf" srcId="{C83D3B27-1739-478A-90C3-CDC4E0519312}" destId="{FD472DE9-9FB9-4953-8D39-C2274857AEE2}" srcOrd="4" destOrd="0" presId="urn:microsoft.com/office/officeart/2008/layout/VerticalCurvedList"/>
    <dgm:cxn modelId="{F9686643-0818-43E1-B86B-E04C3D805D11}" type="presParOf" srcId="{FD472DE9-9FB9-4953-8D39-C2274857AEE2}" destId="{4432DC9E-FB77-470C-A6F2-9E73A773560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5DFF09-A26E-43A0-8A26-6448D7C047E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4B8D0367-CFB2-4776-B943-FA62C65889B3}">
      <dgm:prSet phldrT="[Text]" custT="1"/>
      <dgm:spPr/>
      <dgm:t>
        <a:bodyPr/>
        <a:lstStyle/>
        <a:p>
          <a:r>
            <a:rPr lang="en-PH" sz="2000" dirty="0"/>
            <a:t>Roles in the organisation will become blurred</a:t>
          </a:r>
          <a:endParaRPr lang="en-AU" sz="2000" dirty="0"/>
        </a:p>
      </dgm:t>
    </dgm:pt>
    <dgm:pt modelId="{9FA3138B-7AAB-407A-BE6D-1D39C5AB0938}" type="parTrans" cxnId="{3096BBBD-5134-44B5-936B-4D9DF23DC396}">
      <dgm:prSet/>
      <dgm:spPr/>
      <dgm:t>
        <a:bodyPr/>
        <a:lstStyle/>
        <a:p>
          <a:endParaRPr lang="en-AU"/>
        </a:p>
      </dgm:t>
    </dgm:pt>
    <dgm:pt modelId="{64C17A9C-4CBA-4779-8ED4-6A334C2CE411}" type="sibTrans" cxnId="{3096BBBD-5134-44B5-936B-4D9DF23DC396}">
      <dgm:prSet/>
      <dgm:spPr/>
      <dgm:t>
        <a:bodyPr/>
        <a:lstStyle/>
        <a:p>
          <a:endParaRPr lang="en-AU"/>
        </a:p>
      </dgm:t>
    </dgm:pt>
    <dgm:pt modelId="{E54A6A0A-4223-42D3-AAA1-CC6C3656D40A}">
      <dgm:prSet phldrT="[Text]" custT="1"/>
      <dgm:spPr/>
      <dgm:t>
        <a:bodyPr/>
        <a:lstStyle/>
        <a:p>
          <a:r>
            <a:rPr lang="en-PH" sz="2000" dirty="0"/>
            <a:t>The scope of your role and the scope of your ethical responsibilities go hand in hand. </a:t>
          </a:r>
          <a:endParaRPr lang="en-AU" sz="2000" dirty="0"/>
        </a:p>
      </dgm:t>
    </dgm:pt>
    <dgm:pt modelId="{02A59093-F7C7-4A6E-B474-2281F7F404D7}" type="parTrans" cxnId="{C919533D-9AB3-4350-83DC-9F9FF2A20C8D}">
      <dgm:prSet/>
      <dgm:spPr/>
      <dgm:t>
        <a:bodyPr/>
        <a:lstStyle/>
        <a:p>
          <a:endParaRPr lang="en-AU"/>
        </a:p>
      </dgm:t>
    </dgm:pt>
    <dgm:pt modelId="{9764D849-6433-444B-96B7-96FAABBA20F2}" type="sibTrans" cxnId="{C919533D-9AB3-4350-83DC-9F9FF2A20C8D}">
      <dgm:prSet/>
      <dgm:spPr/>
      <dgm:t>
        <a:bodyPr/>
        <a:lstStyle/>
        <a:p>
          <a:endParaRPr lang="en-AU"/>
        </a:p>
      </dgm:t>
    </dgm:pt>
    <dgm:pt modelId="{DB215409-4AEE-4960-989F-34F68CB7087E}" type="pres">
      <dgm:prSet presAssocID="{F45DFF09-A26E-43A0-8A26-6448D7C047EB}" presName="Name0" presStyleCnt="0">
        <dgm:presLayoutVars>
          <dgm:chMax val="7"/>
          <dgm:chPref val="7"/>
          <dgm:dir/>
        </dgm:presLayoutVars>
      </dgm:prSet>
      <dgm:spPr/>
    </dgm:pt>
    <dgm:pt modelId="{097E5782-63A7-4658-A372-3BDB78ACC7B2}" type="pres">
      <dgm:prSet presAssocID="{F45DFF09-A26E-43A0-8A26-6448D7C047EB}" presName="Name1" presStyleCnt="0"/>
      <dgm:spPr/>
    </dgm:pt>
    <dgm:pt modelId="{4B82B8FC-40A1-47BA-A9B7-CCCD9452E32F}" type="pres">
      <dgm:prSet presAssocID="{F45DFF09-A26E-43A0-8A26-6448D7C047EB}" presName="cycle" presStyleCnt="0"/>
      <dgm:spPr/>
    </dgm:pt>
    <dgm:pt modelId="{0C0B5CBD-96BA-484D-8DB5-C81F4E51023F}" type="pres">
      <dgm:prSet presAssocID="{F45DFF09-A26E-43A0-8A26-6448D7C047EB}" presName="srcNode" presStyleLbl="node1" presStyleIdx="0" presStyleCnt="2"/>
      <dgm:spPr/>
    </dgm:pt>
    <dgm:pt modelId="{73772AE3-D148-428E-9E15-77D29872DF22}" type="pres">
      <dgm:prSet presAssocID="{F45DFF09-A26E-43A0-8A26-6448D7C047EB}" presName="conn" presStyleLbl="parChTrans1D2" presStyleIdx="0" presStyleCnt="1"/>
      <dgm:spPr/>
    </dgm:pt>
    <dgm:pt modelId="{638B051A-6C10-4692-AB9B-D25B132128F2}" type="pres">
      <dgm:prSet presAssocID="{F45DFF09-A26E-43A0-8A26-6448D7C047EB}" presName="extraNode" presStyleLbl="node1" presStyleIdx="0" presStyleCnt="2"/>
      <dgm:spPr/>
    </dgm:pt>
    <dgm:pt modelId="{55562196-6D72-4D71-846D-A3C2B1072EBE}" type="pres">
      <dgm:prSet presAssocID="{F45DFF09-A26E-43A0-8A26-6448D7C047EB}" presName="dstNode" presStyleLbl="node1" presStyleIdx="0" presStyleCnt="2"/>
      <dgm:spPr/>
    </dgm:pt>
    <dgm:pt modelId="{47A13419-DA89-43C0-866E-4D4AE4E71B6A}" type="pres">
      <dgm:prSet presAssocID="{4B8D0367-CFB2-4776-B943-FA62C65889B3}" presName="text_1" presStyleLbl="node1" presStyleIdx="0" presStyleCnt="2">
        <dgm:presLayoutVars>
          <dgm:bulletEnabled val="1"/>
        </dgm:presLayoutVars>
      </dgm:prSet>
      <dgm:spPr/>
    </dgm:pt>
    <dgm:pt modelId="{8004C054-0532-4F92-98CC-C6B826F61680}" type="pres">
      <dgm:prSet presAssocID="{4B8D0367-CFB2-4776-B943-FA62C65889B3}" presName="accent_1" presStyleCnt="0"/>
      <dgm:spPr/>
    </dgm:pt>
    <dgm:pt modelId="{73BF8F1E-1E81-40E6-855D-C54BC931447F}" type="pres">
      <dgm:prSet presAssocID="{4B8D0367-CFB2-4776-B943-FA62C65889B3}" presName="accentRepeatNode" presStyleLbl="solidFgAcc1" presStyleIdx="0" presStyleCnt="2"/>
      <dgm:spPr/>
    </dgm:pt>
    <dgm:pt modelId="{79196CEC-7580-4E03-B536-2534F43E0212}" type="pres">
      <dgm:prSet presAssocID="{E54A6A0A-4223-42D3-AAA1-CC6C3656D40A}" presName="text_2" presStyleLbl="node1" presStyleIdx="1" presStyleCnt="2">
        <dgm:presLayoutVars>
          <dgm:bulletEnabled val="1"/>
        </dgm:presLayoutVars>
      </dgm:prSet>
      <dgm:spPr/>
    </dgm:pt>
    <dgm:pt modelId="{8F2BA393-2BF7-44F7-B781-9A37EBDAA9AB}" type="pres">
      <dgm:prSet presAssocID="{E54A6A0A-4223-42D3-AAA1-CC6C3656D40A}" presName="accent_2" presStyleCnt="0"/>
      <dgm:spPr/>
    </dgm:pt>
    <dgm:pt modelId="{0685322F-922F-450F-87C7-78735D44F788}" type="pres">
      <dgm:prSet presAssocID="{E54A6A0A-4223-42D3-AAA1-CC6C3656D40A}" presName="accentRepeatNode" presStyleLbl="solidFgAcc1" presStyleIdx="1" presStyleCnt="2"/>
      <dgm:spPr/>
    </dgm:pt>
  </dgm:ptLst>
  <dgm:cxnLst>
    <dgm:cxn modelId="{C2239504-C346-417A-9A3A-38067894FE80}" type="presOf" srcId="{4B8D0367-CFB2-4776-B943-FA62C65889B3}" destId="{47A13419-DA89-43C0-866E-4D4AE4E71B6A}" srcOrd="0" destOrd="0" presId="urn:microsoft.com/office/officeart/2008/layout/VerticalCurvedList"/>
    <dgm:cxn modelId="{C919533D-9AB3-4350-83DC-9F9FF2A20C8D}" srcId="{F45DFF09-A26E-43A0-8A26-6448D7C047EB}" destId="{E54A6A0A-4223-42D3-AAA1-CC6C3656D40A}" srcOrd="1" destOrd="0" parTransId="{02A59093-F7C7-4A6E-B474-2281F7F404D7}" sibTransId="{9764D849-6433-444B-96B7-96FAABBA20F2}"/>
    <dgm:cxn modelId="{A9D57297-54E1-4FDB-9858-D3AF37A0880F}" type="presOf" srcId="{64C17A9C-4CBA-4779-8ED4-6A334C2CE411}" destId="{73772AE3-D148-428E-9E15-77D29872DF22}" srcOrd="0" destOrd="0" presId="urn:microsoft.com/office/officeart/2008/layout/VerticalCurvedList"/>
    <dgm:cxn modelId="{57620A9E-9312-4243-81C3-8184A7D563DD}" type="presOf" srcId="{E54A6A0A-4223-42D3-AAA1-CC6C3656D40A}" destId="{79196CEC-7580-4E03-B536-2534F43E0212}" srcOrd="0" destOrd="0" presId="urn:microsoft.com/office/officeart/2008/layout/VerticalCurvedList"/>
    <dgm:cxn modelId="{112C57A5-D963-4D98-B1F3-573754918114}" type="presOf" srcId="{F45DFF09-A26E-43A0-8A26-6448D7C047EB}" destId="{DB215409-4AEE-4960-989F-34F68CB7087E}" srcOrd="0" destOrd="0" presId="urn:microsoft.com/office/officeart/2008/layout/VerticalCurvedList"/>
    <dgm:cxn modelId="{3096BBBD-5134-44B5-936B-4D9DF23DC396}" srcId="{F45DFF09-A26E-43A0-8A26-6448D7C047EB}" destId="{4B8D0367-CFB2-4776-B943-FA62C65889B3}" srcOrd="0" destOrd="0" parTransId="{9FA3138B-7AAB-407A-BE6D-1D39C5AB0938}" sibTransId="{64C17A9C-4CBA-4779-8ED4-6A334C2CE411}"/>
    <dgm:cxn modelId="{F6CD39B6-F5F3-471B-AC91-336686BD5FB1}" type="presParOf" srcId="{DB215409-4AEE-4960-989F-34F68CB7087E}" destId="{097E5782-63A7-4658-A372-3BDB78ACC7B2}" srcOrd="0" destOrd="0" presId="urn:microsoft.com/office/officeart/2008/layout/VerticalCurvedList"/>
    <dgm:cxn modelId="{206FFFC8-ABAE-48F3-8D7A-E2E166E6438C}" type="presParOf" srcId="{097E5782-63A7-4658-A372-3BDB78ACC7B2}" destId="{4B82B8FC-40A1-47BA-A9B7-CCCD9452E32F}" srcOrd="0" destOrd="0" presId="urn:microsoft.com/office/officeart/2008/layout/VerticalCurvedList"/>
    <dgm:cxn modelId="{320A2AFD-EC0C-49A4-83F3-743CAFDB776A}" type="presParOf" srcId="{4B82B8FC-40A1-47BA-A9B7-CCCD9452E32F}" destId="{0C0B5CBD-96BA-484D-8DB5-C81F4E51023F}" srcOrd="0" destOrd="0" presId="urn:microsoft.com/office/officeart/2008/layout/VerticalCurvedList"/>
    <dgm:cxn modelId="{6F73D045-712D-437A-961F-1A1C3D965EBA}" type="presParOf" srcId="{4B82B8FC-40A1-47BA-A9B7-CCCD9452E32F}" destId="{73772AE3-D148-428E-9E15-77D29872DF22}" srcOrd="1" destOrd="0" presId="urn:microsoft.com/office/officeart/2008/layout/VerticalCurvedList"/>
    <dgm:cxn modelId="{572ED83C-6786-4645-B621-432F9364A183}" type="presParOf" srcId="{4B82B8FC-40A1-47BA-A9B7-CCCD9452E32F}" destId="{638B051A-6C10-4692-AB9B-D25B132128F2}" srcOrd="2" destOrd="0" presId="urn:microsoft.com/office/officeart/2008/layout/VerticalCurvedList"/>
    <dgm:cxn modelId="{C94D9A2F-6DFF-4ABF-AC5E-40C9F5AF6085}" type="presParOf" srcId="{4B82B8FC-40A1-47BA-A9B7-CCCD9452E32F}" destId="{55562196-6D72-4D71-846D-A3C2B1072EBE}" srcOrd="3" destOrd="0" presId="urn:microsoft.com/office/officeart/2008/layout/VerticalCurvedList"/>
    <dgm:cxn modelId="{42AFBC10-9123-47C4-8A0A-7F73B4E534D1}" type="presParOf" srcId="{097E5782-63A7-4658-A372-3BDB78ACC7B2}" destId="{47A13419-DA89-43C0-866E-4D4AE4E71B6A}" srcOrd="1" destOrd="0" presId="urn:microsoft.com/office/officeart/2008/layout/VerticalCurvedList"/>
    <dgm:cxn modelId="{402AD144-0AA9-4581-83E1-9957FB1EDD10}" type="presParOf" srcId="{097E5782-63A7-4658-A372-3BDB78ACC7B2}" destId="{8004C054-0532-4F92-98CC-C6B826F61680}" srcOrd="2" destOrd="0" presId="urn:microsoft.com/office/officeart/2008/layout/VerticalCurvedList"/>
    <dgm:cxn modelId="{46E83C73-7316-4720-AC82-8D8115A49302}" type="presParOf" srcId="{8004C054-0532-4F92-98CC-C6B826F61680}" destId="{73BF8F1E-1E81-40E6-855D-C54BC931447F}" srcOrd="0" destOrd="0" presId="urn:microsoft.com/office/officeart/2008/layout/VerticalCurvedList"/>
    <dgm:cxn modelId="{6E530D72-085B-4352-8A5A-6170B4FC939C}" type="presParOf" srcId="{097E5782-63A7-4658-A372-3BDB78ACC7B2}" destId="{79196CEC-7580-4E03-B536-2534F43E0212}" srcOrd="3" destOrd="0" presId="urn:microsoft.com/office/officeart/2008/layout/VerticalCurvedList"/>
    <dgm:cxn modelId="{A4A5704F-609B-4A6C-B18C-3173CD0A7396}" type="presParOf" srcId="{097E5782-63A7-4658-A372-3BDB78ACC7B2}" destId="{8F2BA393-2BF7-44F7-B781-9A37EBDAA9AB}" srcOrd="4" destOrd="0" presId="urn:microsoft.com/office/officeart/2008/layout/VerticalCurvedList"/>
    <dgm:cxn modelId="{5FACEF9D-8FF3-48B2-912C-A5BB06BCC999}" type="presParOf" srcId="{8F2BA393-2BF7-44F7-B781-9A37EBDAA9AB}" destId="{0685322F-922F-450F-87C7-78735D44F78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2E1D549-0F93-463B-A573-B15C19AB88E9}" type="doc">
      <dgm:prSet loTypeId="urn:microsoft.com/office/officeart/2005/8/layout/process2" loCatId="process" qsTypeId="urn:microsoft.com/office/officeart/2005/8/quickstyle/simple1" qsCatId="simple" csTypeId="urn:microsoft.com/office/officeart/2005/8/colors/colorful5" csCatId="colorful" phldr="1"/>
      <dgm:spPr/>
    </dgm:pt>
    <dgm:pt modelId="{BBA6E5E2-D247-41BE-B41F-AE690C1CD655}">
      <dgm:prSet phldrT="[Text]" custT="1"/>
      <dgm:spPr/>
      <dgm:t>
        <a:bodyPr/>
        <a:lstStyle/>
        <a:p>
          <a:r>
            <a:rPr lang="en-GB" sz="1800" dirty="0"/>
            <a:t>Know who to approach.</a:t>
          </a:r>
          <a:endParaRPr lang="en-AU" sz="1800" dirty="0"/>
        </a:p>
      </dgm:t>
    </dgm:pt>
    <dgm:pt modelId="{19F61F02-4994-4726-9779-06D07D9B20B1}" type="parTrans" cxnId="{44974DDD-6C6B-4CC3-9C02-B7990A7E4F3E}">
      <dgm:prSet/>
      <dgm:spPr/>
      <dgm:t>
        <a:bodyPr/>
        <a:lstStyle/>
        <a:p>
          <a:endParaRPr lang="en-AU"/>
        </a:p>
      </dgm:t>
    </dgm:pt>
    <dgm:pt modelId="{50B88D56-679C-4550-9C05-69F54D8C9FFB}" type="sibTrans" cxnId="{44974DDD-6C6B-4CC3-9C02-B7990A7E4F3E}">
      <dgm:prSet/>
      <dgm:spPr/>
      <dgm:t>
        <a:bodyPr/>
        <a:lstStyle/>
        <a:p>
          <a:endParaRPr lang="en-AU"/>
        </a:p>
      </dgm:t>
    </dgm:pt>
    <dgm:pt modelId="{4A4F5330-B54A-44E7-AD78-2E2A9AADBA8C}">
      <dgm:prSet phldrT="[Text]" custT="1"/>
      <dgm:spPr/>
      <dgm:t>
        <a:bodyPr/>
        <a:lstStyle/>
        <a:p>
          <a:pPr>
            <a:buFont typeface="+mj-lt"/>
            <a:buAutoNum type="arabicPeriod"/>
          </a:pPr>
          <a:r>
            <a:rPr lang="en-GB" sz="1800" dirty="0"/>
            <a:t>Document the information you gathered from the appropriate people and report this to a supervisor.</a:t>
          </a:r>
          <a:endParaRPr lang="en-AU" sz="1800" dirty="0"/>
        </a:p>
      </dgm:t>
    </dgm:pt>
    <dgm:pt modelId="{FA3F02DE-D279-492B-996A-4CAA4CB106D9}" type="parTrans" cxnId="{CADC70BE-F048-416E-9A4C-C5C0F4580825}">
      <dgm:prSet/>
      <dgm:spPr/>
      <dgm:t>
        <a:bodyPr/>
        <a:lstStyle/>
        <a:p>
          <a:endParaRPr lang="en-AU"/>
        </a:p>
      </dgm:t>
    </dgm:pt>
    <dgm:pt modelId="{5403B0F0-95F0-47F4-A2E8-3FF7513551A6}" type="sibTrans" cxnId="{CADC70BE-F048-416E-9A4C-C5C0F4580825}">
      <dgm:prSet/>
      <dgm:spPr/>
      <dgm:t>
        <a:bodyPr/>
        <a:lstStyle/>
        <a:p>
          <a:endParaRPr lang="en-AU"/>
        </a:p>
      </dgm:t>
    </dgm:pt>
    <dgm:pt modelId="{C83A2AF8-7544-4681-B391-333B96AD5A4E}">
      <dgm:prSet phldrT="[Text]" custT="1"/>
      <dgm:spPr/>
      <dgm:t>
        <a:bodyPr/>
        <a:lstStyle/>
        <a:p>
          <a:r>
            <a:rPr lang="en-GB" sz="1800" dirty="0"/>
            <a:t>Use the information you gathered to create and finalise a plan of action.</a:t>
          </a:r>
          <a:endParaRPr lang="en-AU" sz="1200" dirty="0"/>
        </a:p>
      </dgm:t>
    </dgm:pt>
    <dgm:pt modelId="{3D382349-758D-41F2-BA90-EAEAB361E8CE}" type="parTrans" cxnId="{FA155400-3F5C-43BF-9032-C1563E2C974D}">
      <dgm:prSet/>
      <dgm:spPr/>
      <dgm:t>
        <a:bodyPr/>
        <a:lstStyle/>
        <a:p>
          <a:endParaRPr lang="en-AU"/>
        </a:p>
      </dgm:t>
    </dgm:pt>
    <dgm:pt modelId="{79C59206-168F-4FE6-8202-30A8E9BCA1F7}" type="sibTrans" cxnId="{FA155400-3F5C-43BF-9032-C1563E2C974D}">
      <dgm:prSet/>
      <dgm:spPr/>
      <dgm:t>
        <a:bodyPr/>
        <a:lstStyle/>
        <a:p>
          <a:endParaRPr lang="en-AU"/>
        </a:p>
      </dgm:t>
    </dgm:pt>
    <dgm:pt modelId="{11E6BA87-4837-4BC4-8113-0F87A2A23D71}">
      <dgm:prSet phldrT="[Text]" custT="1"/>
      <dgm:spPr/>
      <dgm:t>
        <a:bodyPr/>
        <a:lstStyle/>
        <a:p>
          <a:r>
            <a:rPr lang="en-GB" sz="1800" dirty="0"/>
            <a:t>Organise the information you gathered about a potential issue or dilemma.</a:t>
          </a:r>
          <a:endParaRPr lang="en-AU" sz="1800" dirty="0"/>
        </a:p>
      </dgm:t>
    </dgm:pt>
    <dgm:pt modelId="{F8E34684-E333-4E1E-A377-218FBDC8DE57}" type="parTrans" cxnId="{582687BD-427F-4126-8E02-73DAFFCB72D7}">
      <dgm:prSet/>
      <dgm:spPr/>
      <dgm:t>
        <a:bodyPr/>
        <a:lstStyle/>
        <a:p>
          <a:endParaRPr lang="en-AU"/>
        </a:p>
      </dgm:t>
    </dgm:pt>
    <dgm:pt modelId="{5474D53D-F020-4D32-8E15-D813F57F5577}" type="sibTrans" cxnId="{582687BD-427F-4126-8E02-73DAFFCB72D7}">
      <dgm:prSet/>
      <dgm:spPr/>
      <dgm:t>
        <a:bodyPr/>
        <a:lstStyle/>
        <a:p>
          <a:endParaRPr lang="en-AU"/>
        </a:p>
      </dgm:t>
    </dgm:pt>
    <dgm:pt modelId="{C6835EDA-D983-42DF-A70C-6C72CDEFAD80}">
      <dgm:prSet phldrT="[Text]" custT="1"/>
      <dgm:spPr/>
      <dgm:t>
        <a:bodyPr/>
        <a:lstStyle/>
        <a:p>
          <a:r>
            <a:rPr lang="en-GB" sz="1800" dirty="0"/>
            <a:t>Understand the information you have gathered from the appropriate people. Do not hesitate to clarify and confirm your understanding of the conversation.</a:t>
          </a:r>
          <a:endParaRPr lang="en-AU" sz="1800" dirty="0"/>
        </a:p>
      </dgm:t>
    </dgm:pt>
    <dgm:pt modelId="{5209F4E0-8983-460A-9108-62AB64E0D3EF}" type="parTrans" cxnId="{4CF4D676-80C6-42FD-B4F6-9AE04EA26FF9}">
      <dgm:prSet/>
      <dgm:spPr/>
      <dgm:t>
        <a:bodyPr/>
        <a:lstStyle/>
        <a:p>
          <a:endParaRPr lang="en-AU"/>
        </a:p>
      </dgm:t>
    </dgm:pt>
    <dgm:pt modelId="{469FCA0F-3669-49A4-9F6E-8F726B8549C7}" type="sibTrans" cxnId="{4CF4D676-80C6-42FD-B4F6-9AE04EA26FF9}">
      <dgm:prSet/>
      <dgm:spPr/>
      <dgm:t>
        <a:bodyPr/>
        <a:lstStyle/>
        <a:p>
          <a:endParaRPr lang="en-AU"/>
        </a:p>
      </dgm:t>
    </dgm:pt>
    <dgm:pt modelId="{D9E925C5-0E42-42B3-81F2-F61C8753DD05}" type="pres">
      <dgm:prSet presAssocID="{32E1D549-0F93-463B-A573-B15C19AB88E9}" presName="linearFlow" presStyleCnt="0">
        <dgm:presLayoutVars>
          <dgm:resizeHandles val="exact"/>
        </dgm:presLayoutVars>
      </dgm:prSet>
      <dgm:spPr/>
    </dgm:pt>
    <dgm:pt modelId="{7AC0A87E-B387-4676-A1AC-4C81C5A463F5}" type="pres">
      <dgm:prSet presAssocID="{BBA6E5E2-D247-41BE-B41F-AE690C1CD655}" presName="node" presStyleLbl="node1" presStyleIdx="0" presStyleCnt="5" custScaleX="405394">
        <dgm:presLayoutVars>
          <dgm:bulletEnabled val="1"/>
        </dgm:presLayoutVars>
      </dgm:prSet>
      <dgm:spPr/>
    </dgm:pt>
    <dgm:pt modelId="{C61E5289-097F-4F90-8532-4DEB24AC3A09}" type="pres">
      <dgm:prSet presAssocID="{50B88D56-679C-4550-9C05-69F54D8C9FFB}" presName="sibTrans" presStyleLbl="sibTrans2D1" presStyleIdx="0" presStyleCnt="4"/>
      <dgm:spPr/>
    </dgm:pt>
    <dgm:pt modelId="{00BD086F-4F5B-45B5-A066-DB1700A1598D}" type="pres">
      <dgm:prSet presAssocID="{50B88D56-679C-4550-9C05-69F54D8C9FFB}" presName="connectorText" presStyleLbl="sibTrans2D1" presStyleIdx="0" presStyleCnt="4"/>
      <dgm:spPr/>
    </dgm:pt>
    <dgm:pt modelId="{73A0C4C2-B72C-426A-90D5-A12E665C642C}" type="pres">
      <dgm:prSet presAssocID="{11E6BA87-4837-4BC4-8113-0F87A2A23D71}" presName="node" presStyleLbl="node1" presStyleIdx="1" presStyleCnt="5" custScaleX="406654">
        <dgm:presLayoutVars>
          <dgm:bulletEnabled val="1"/>
        </dgm:presLayoutVars>
      </dgm:prSet>
      <dgm:spPr/>
    </dgm:pt>
    <dgm:pt modelId="{D8416631-0155-481A-A9DE-08818AD1EFF8}" type="pres">
      <dgm:prSet presAssocID="{5474D53D-F020-4D32-8E15-D813F57F5577}" presName="sibTrans" presStyleLbl="sibTrans2D1" presStyleIdx="1" presStyleCnt="4"/>
      <dgm:spPr/>
    </dgm:pt>
    <dgm:pt modelId="{0F23DCDC-C7EC-4BC2-84FF-57A7BBE19EEE}" type="pres">
      <dgm:prSet presAssocID="{5474D53D-F020-4D32-8E15-D813F57F5577}" presName="connectorText" presStyleLbl="sibTrans2D1" presStyleIdx="1" presStyleCnt="4"/>
      <dgm:spPr/>
    </dgm:pt>
    <dgm:pt modelId="{D01C5B8E-007E-4FF8-937E-14442AC20142}" type="pres">
      <dgm:prSet presAssocID="{C6835EDA-D983-42DF-A70C-6C72CDEFAD80}" presName="node" presStyleLbl="node1" presStyleIdx="2" presStyleCnt="5" custScaleX="407915">
        <dgm:presLayoutVars>
          <dgm:bulletEnabled val="1"/>
        </dgm:presLayoutVars>
      </dgm:prSet>
      <dgm:spPr/>
    </dgm:pt>
    <dgm:pt modelId="{EBEC3E15-27EE-472F-A1BC-4B66B6481814}" type="pres">
      <dgm:prSet presAssocID="{469FCA0F-3669-49A4-9F6E-8F726B8549C7}" presName="sibTrans" presStyleLbl="sibTrans2D1" presStyleIdx="2" presStyleCnt="4"/>
      <dgm:spPr/>
    </dgm:pt>
    <dgm:pt modelId="{1F872FFC-2016-4805-A06C-07561E701C0F}" type="pres">
      <dgm:prSet presAssocID="{469FCA0F-3669-49A4-9F6E-8F726B8549C7}" presName="connectorText" presStyleLbl="sibTrans2D1" presStyleIdx="2" presStyleCnt="4"/>
      <dgm:spPr/>
    </dgm:pt>
    <dgm:pt modelId="{C63B58CE-1620-460E-8345-918864FDE118}" type="pres">
      <dgm:prSet presAssocID="{4A4F5330-B54A-44E7-AD78-2E2A9AADBA8C}" presName="node" presStyleLbl="node1" presStyleIdx="3" presStyleCnt="5" custScaleX="407915">
        <dgm:presLayoutVars>
          <dgm:bulletEnabled val="1"/>
        </dgm:presLayoutVars>
      </dgm:prSet>
      <dgm:spPr/>
    </dgm:pt>
    <dgm:pt modelId="{E00B294E-9337-4F9A-B5C4-29DBFC8CE2C2}" type="pres">
      <dgm:prSet presAssocID="{5403B0F0-95F0-47F4-A2E8-3FF7513551A6}" presName="sibTrans" presStyleLbl="sibTrans2D1" presStyleIdx="3" presStyleCnt="4"/>
      <dgm:spPr/>
    </dgm:pt>
    <dgm:pt modelId="{BF31CB1C-7DD3-402A-AB30-F2B03D5A589C}" type="pres">
      <dgm:prSet presAssocID="{5403B0F0-95F0-47F4-A2E8-3FF7513551A6}" presName="connectorText" presStyleLbl="sibTrans2D1" presStyleIdx="3" presStyleCnt="4"/>
      <dgm:spPr/>
    </dgm:pt>
    <dgm:pt modelId="{03BCE590-2F80-4AF6-9FD7-0D53397085FF}" type="pres">
      <dgm:prSet presAssocID="{C83A2AF8-7544-4681-B391-333B96AD5A4E}" presName="node" presStyleLbl="node1" presStyleIdx="4" presStyleCnt="5" custScaleX="409175">
        <dgm:presLayoutVars>
          <dgm:bulletEnabled val="1"/>
        </dgm:presLayoutVars>
      </dgm:prSet>
      <dgm:spPr/>
    </dgm:pt>
  </dgm:ptLst>
  <dgm:cxnLst>
    <dgm:cxn modelId="{FA155400-3F5C-43BF-9032-C1563E2C974D}" srcId="{32E1D549-0F93-463B-A573-B15C19AB88E9}" destId="{C83A2AF8-7544-4681-B391-333B96AD5A4E}" srcOrd="4" destOrd="0" parTransId="{3D382349-758D-41F2-BA90-EAEAB361E8CE}" sibTransId="{79C59206-168F-4FE6-8202-30A8E9BCA1F7}"/>
    <dgm:cxn modelId="{B9FF0912-6D5A-487E-863E-0E57C7AEE9C2}" type="presOf" srcId="{469FCA0F-3669-49A4-9F6E-8F726B8549C7}" destId="{EBEC3E15-27EE-472F-A1BC-4B66B6481814}" srcOrd="0" destOrd="0" presId="urn:microsoft.com/office/officeart/2005/8/layout/process2"/>
    <dgm:cxn modelId="{CFC68F28-1B97-4ECE-8435-9D39D7C37638}" type="presOf" srcId="{11E6BA87-4837-4BC4-8113-0F87A2A23D71}" destId="{73A0C4C2-B72C-426A-90D5-A12E665C642C}" srcOrd="0" destOrd="0" presId="urn:microsoft.com/office/officeart/2005/8/layout/process2"/>
    <dgm:cxn modelId="{EFE1C62A-E847-4298-9B02-ED19233FE5BA}" type="presOf" srcId="{5474D53D-F020-4D32-8E15-D813F57F5577}" destId="{D8416631-0155-481A-A9DE-08818AD1EFF8}" srcOrd="0" destOrd="0" presId="urn:microsoft.com/office/officeart/2005/8/layout/process2"/>
    <dgm:cxn modelId="{16C0EE2E-1D3F-4F69-A7F2-7F7ACDF25E4B}" type="presOf" srcId="{4A4F5330-B54A-44E7-AD78-2E2A9AADBA8C}" destId="{C63B58CE-1620-460E-8345-918864FDE118}" srcOrd="0" destOrd="0" presId="urn:microsoft.com/office/officeart/2005/8/layout/process2"/>
    <dgm:cxn modelId="{AED4D460-C636-45D4-888C-E6F219D17FDB}" type="presOf" srcId="{C83A2AF8-7544-4681-B391-333B96AD5A4E}" destId="{03BCE590-2F80-4AF6-9FD7-0D53397085FF}" srcOrd="0" destOrd="0" presId="urn:microsoft.com/office/officeart/2005/8/layout/process2"/>
    <dgm:cxn modelId="{142C2A4F-6377-4168-85AC-6FDC6967AF94}" type="presOf" srcId="{BBA6E5E2-D247-41BE-B41F-AE690C1CD655}" destId="{7AC0A87E-B387-4676-A1AC-4C81C5A463F5}" srcOrd="0" destOrd="0" presId="urn:microsoft.com/office/officeart/2005/8/layout/process2"/>
    <dgm:cxn modelId="{4CF4D676-80C6-42FD-B4F6-9AE04EA26FF9}" srcId="{32E1D549-0F93-463B-A573-B15C19AB88E9}" destId="{C6835EDA-D983-42DF-A70C-6C72CDEFAD80}" srcOrd="2" destOrd="0" parTransId="{5209F4E0-8983-460A-9108-62AB64E0D3EF}" sibTransId="{469FCA0F-3669-49A4-9F6E-8F726B8549C7}"/>
    <dgm:cxn modelId="{9C328798-40C2-4D10-9F28-E24DF92007E0}" type="presOf" srcId="{5474D53D-F020-4D32-8E15-D813F57F5577}" destId="{0F23DCDC-C7EC-4BC2-84FF-57A7BBE19EEE}" srcOrd="1" destOrd="0" presId="urn:microsoft.com/office/officeart/2005/8/layout/process2"/>
    <dgm:cxn modelId="{55C1E39E-9155-4BFF-8CC7-B93AEE2F4002}" type="presOf" srcId="{5403B0F0-95F0-47F4-A2E8-3FF7513551A6}" destId="{E00B294E-9337-4F9A-B5C4-29DBFC8CE2C2}" srcOrd="0" destOrd="0" presId="urn:microsoft.com/office/officeart/2005/8/layout/process2"/>
    <dgm:cxn modelId="{788CE5A0-9B07-4E2F-AC8E-2937D174EB61}" type="presOf" srcId="{50B88D56-679C-4550-9C05-69F54D8C9FFB}" destId="{00BD086F-4F5B-45B5-A066-DB1700A1598D}" srcOrd="1" destOrd="0" presId="urn:microsoft.com/office/officeart/2005/8/layout/process2"/>
    <dgm:cxn modelId="{366428A5-6BEF-4C32-BC34-243B2AB60146}" type="presOf" srcId="{C6835EDA-D983-42DF-A70C-6C72CDEFAD80}" destId="{D01C5B8E-007E-4FF8-937E-14442AC20142}" srcOrd="0" destOrd="0" presId="urn:microsoft.com/office/officeart/2005/8/layout/process2"/>
    <dgm:cxn modelId="{1C5FC7B7-603F-46FF-925A-3A47B2411CC8}" type="presOf" srcId="{469FCA0F-3669-49A4-9F6E-8F726B8549C7}" destId="{1F872FFC-2016-4805-A06C-07561E701C0F}" srcOrd="1" destOrd="0" presId="urn:microsoft.com/office/officeart/2005/8/layout/process2"/>
    <dgm:cxn modelId="{7EE634BA-5411-410D-8FF6-C758370DCC97}" type="presOf" srcId="{32E1D549-0F93-463B-A573-B15C19AB88E9}" destId="{D9E925C5-0E42-42B3-81F2-F61C8753DD05}" srcOrd="0" destOrd="0" presId="urn:microsoft.com/office/officeart/2005/8/layout/process2"/>
    <dgm:cxn modelId="{582687BD-427F-4126-8E02-73DAFFCB72D7}" srcId="{32E1D549-0F93-463B-A573-B15C19AB88E9}" destId="{11E6BA87-4837-4BC4-8113-0F87A2A23D71}" srcOrd="1" destOrd="0" parTransId="{F8E34684-E333-4E1E-A377-218FBDC8DE57}" sibTransId="{5474D53D-F020-4D32-8E15-D813F57F5577}"/>
    <dgm:cxn modelId="{CADC70BE-F048-416E-9A4C-C5C0F4580825}" srcId="{32E1D549-0F93-463B-A573-B15C19AB88E9}" destId="{4A4F5330-B54A-44E7-AD78-2E2A9AADBA8C}" srcOrd="3" destOrd="0" parTransId="{FA3F02DE-D279-492B-996A-4CAA4CB106D9}" sibTransId="{5403B0F0-95F0-47F4-A2E8-3FF7513551A6}"/>
    <dgm:cxn modelId="{13C5C1C1-1E07-4CF4-93F0-4E350327A578}" type="presOf" srcId="{50B88D56-679C-4550-9C05-69F54D8C9FFB}" destId="{C61E5289-097F-4F90-8532-4DEB24AC3A09}" srcOrd="0" destOrd="0" presId="urn:microsoft.com/office/officeart/2005/8/layout/process2"/>
    <dgm:cxn modelId="{CB2936C8-0EF8-4EEC-BAAF-9B07AFFDF01C}" type="presOf" srcId="{5403B0F0-95F0-47F4-A2E8-3FF7513551A6}" destId="{BF31CB1C-7DD3-402A-AB30-F2B03D5A589C}" srcOrd="1" destOrd="0" presId="urn:microsoft.com/office/officeart/2005/8/layout/process2"/>
    <dgm:cxn modelId="{44974DDD-6C6B-4CC3-9C02-B7990A7E4F3E}" srcId="{32E1D549-0F93-463B-A573-B15C19AB88E9}" destId="{BBA6E5E2-D247-41BE-B41F-AE690C1CD655}" srcOrd="0" destOrd="0" parTransId="{19F61F02-4994-4726-9779-06D07D9B20B1}" sibTransId="{50B88D56-679C-4550-9C05-69F54D8C9FFB}"/>
    <dgm:cxn modelId="{CD9F777C-CF71-4D40-9EA7-A7156B46636E}" type="presParOf" srcId="{D9E925C5-0E42-42B3-81F2-F61C8753DD05}" destId="{7AC0A87E-B387-4676-A1AC-4C81C5A463F5}" srcOrd="0" destOrd="0" presId="urn:microsoft.com/office/officeart/2005/8/layout/process2"/>
    <dgm:cxn modelId="{F13B74B7-57C8-4BF8-9B91-9EC7CD45BF76}" type="presParOf" srcId="{D9E925C5-0E42-42B3-81F2-F61C8753DD05}" destId="{C61E5289-097F-4F90-8532-4DEB24AC3A09}" srcOrd="1" destOrd="0" presId="urn:microsoft.com/office/officeart/2005/8/layout/process2"/>
    <dgm:cxn modelId="{2EB9D929-A022-422D-BB80-AC022F6DC86D}" type="presParOf" srcId="{C61E5289-097F-4F90-8532-4DEB24AC3A09}" destId="{00BD086F-4F5B-45B5-A066-DB1700A1598D}" srcOrd="0" destOrd="0" presId="urn:microsoft.com/office/officeart/2005/8/layout/process2"/>
    <dgm:cxn modelId="{7F11257F-0A0D-4B67-9462-B01E56C6C7A4}" type="presParOf" srcId="{D9E925C5-0E42-42B3-81F2-F61C8753DD05}" destId="{73A0C4C2-B72C-426A-90D5-A12E665C642C}" srcOrd="2" destOrd="0" presId="urn:microsoft.com/office/officeart/2005/8/layout/process2"/>
    <dgm:cxn modelId="{3CB03136-7E67-46E5-B7BD-DC45802E2916}" type="presParOf" srcId="{D9E925C5-0E42-42B3-81F2-F61C8753DD05}" destId="{D8416631-0155-481A-A9DE-08818AD1EFF8}" srcOrd="3" destOrd="0" presId="urn:microsoft.com/office/officeart/2005/8/layout/process2"/>
    <dgm:cxn modelId="{0800B3AD-8AE3-451A-B672-015B040785BE}" type="presParOf" srcId="{D8416631-0155-481A-A9DE-08818AD1EFF8}" destId="{0F23DCDC-C7EC-4BC2-84FF-57A7BBE19EEE}" srcOrd="0" destOrd="0" presId="urn:microsoft.com/office/officeart/2005/8/layout/process2"/>
    <dgm:cxn modelId="{24FAC151-0017-4EFA-8F80-7756272E7A12}" type="presParOf" srcId="{D9E925C5-0E42-42B3-81F2-F61C8753DD05}" destId="{D01C5B8E-007E-4FF8-937E-14442AC20142}" srcOrd="4" destOrd="0" presId="urn:microsoft.com/office/officeart/2005/8/layout/process2"/>
    <dgm:cxn modelId="{E8912EF9-769F-40B7-B7CD-42C83FD82809}" type="presParOf" srcId="{D9E925C5-0E42-42B3-81F2-F61C8753DD05}" destId="{EBEC3E15-27EE-472F-A1BC-4B66B6481814}" srcOrd="5" destOrd="0" presId="urn:microsoft.com/office/officeart/2005/8/layout/process2"/>
    <dgm:cxn modelId="{347B1CC6-CBCA-482C-A4B9-8DBD54EA6883}" type="presParOf" srcId="{EBEC3E15-27EE-472F-A1BC-4B66B6481814}" destId="{1F872FFC-2016-4805-A06C-07561E701C0F}" srcOrd="0" destOrd="0" presId="urn:microsoft.com/office/officeart/2005/8/layout/process2"/>
    <dgm:cxn modelId="{4626D14E-C59D-4883-B37E-7EEAAA448563}" type="presParOf" srcId="{D9E925C5-0E42-42B3-81F2-F61C8753DD05}" destId="{C63B58CE-1620-460E-8345-918864FDE118}" srcOrd="6" destOrd="0" presId="urn:microsoft.com/office/officeart/2005/8/layout/process2"/>
    <dgm:cxn modelId="{A9D85464-00A5-454D-BBDE-0D80CD4A4E37}" type="presParOf" srcId="{D9E925C5-0E42-42B3-81F2-F61C8753DD05}" destId="{E00B294E-9337-4F9A-B5C4-29DBFC8CE2C2}" srcOrd="7" destOrd="0" presId="urn:microsoft.com/office/officeart/2005/8/layout/process2"/>
    <dgm:cxn modelId="{2FD8082B-2580-4773-B816-CA3EC120E036}" type="presParOf" srcId="{E00B294E-9337-4F9A-B5C4-29DBFC8CE2C2}" destId="{BF31CB1C-7DD3-402A-AB30-F2B03D5A589C}" srcOrd="0" destOrd="0" presId="urn:microsoft.com/office/officeart/2005/8/layout/process2"/>
    <dgm:cxn modelId="{C1714E1E-823A-4789-B611-E90C65961582}" type="presParOf" srcId="{D9E925C5-0E42-42B3-81F2-F61C8753DD05}" destId="{03BCE590-2F80-4AF6-9FD7-0D53397085FF}"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21BB590-FBB9-4A1E-B969-762CA0D4FB1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BB2BA42-688A-4892-BB24-BFC2B3A2599C}">
      <dgm:prSet phldrT="[Text]" custT="1"/>
      <dgm:spPr/>
      <dgm:t>
        <a:bodyPr/>
        <a:lstStyle/>
        <a:p>
          <a:r>
            <a:rPr lang="en-AU" sz="2000" dirty="0"/>
            <a:t>disruption of work processes</a:t>
          </a:r>
        </a:p>
      </dgm:t>
    </dgm:pt>
    <dgm:pt modelId="{6F63CFBE-856E-41E4-9900-96EC39B7B2FE}" type="parTrans" cxnId="{F495AE5A-3EF2-426B-94E6-5321A94A69A1}">
      <dgm:prSet/>
      <dgm:spPr/>
      <dgm:t>
        <a:bodyPr/>
        <a:lstStyle/>
        <a:p>
          <a:endParaRPr lang="en-AU"/>
        </a:p>
      </dgm:t>
    </dgm:pt>
    <dgm:pt modelId="{9A53D773-B9EA-46C3-800B-CAE468369FBC}" type="sibTrans" cxnId="{F495AE5A-3EF2-426B-94E6-5321A94A69A1}">
      <dgm:prSet/>
      <dgm:spPr/>
      <dgm:t>
        <a:bodyPr/>
        <a:lstStyle/>
        <a:p>
          <a:endParaRPr lang="en-AU"/>
        </a:p>
      </dgm:t>
    </dgm:pt>
    <dgm:pt modelId="{B0636278-6DC2-4FDF-BCEE-725F771AAC02}">
      <dgm:prSet phldrT="[Text]" custT="1"/>
      <dgm:spPr/>
      <dgm:t>
        <a:bodyPr/>
        <a:lstStyle/>
        <a:p>
          <a:r>
            <a:rPr lang="en-AU" sz="2000" dirty="0"/>
            <a:t>inefficient service delivery</a:t>
          </a:r>
        </a:p>
      </dgm:t>
    </dgm:pt>
    <dgm:pt modelId="{563E0C57-B3F5-446A-9940-BBEAC473F1AD}" type="parTrans" cxnId="{C54D9896-B926-477D-9648-CFC18093A83D}">
      <dgm:prSet/>
      <dgm:spPr/>
      <dgm:t>
        <a:bodyPr/>
        <a:lstStyle/>
        <a:p>
          <a:endParaRPr lang="en-AU"/>
        </a:p>
      </dgm:t>
    </dgm:pt>
    <dgm:pt modelId="{0690DFF3-5697-4BAB-A69F-B8A2DBD8F317}" type="sibTrans" cxnId="{C54D9896-B926-477D-9648-CFC18093A83D}">
      <dgm:prSet/>
      <dgm:spPr/>
      <dgm:t>
        <a:bodyPr/>
        <a:lstStyle/>
        <a:p>
          <a:endParaRPr lang="en-AU"/>
        </a:p>
      </dgm:t>
    </dgm:pt>
    <dgm:pt modelId="{2988327E-5E0B-40AA-85BA-77BBC0C9250D}">
      <dgm:prSet phldrT="[Text]" custT="1"/>
      <dgm:spPr/>
      <dgm:t>
        <a:bodyPr/>
        <a:lstStyle/>
        <a:p>
          <a:r>
            <a:rPr lang="en-AU" sz="2000" dirty="0"/>
            <a:t>increase in stress levels</a:t>
          </a:r>
        </a:p>
      </dgm:t>
    </dgm:pt>
    <dgm:pt modelId="{C0F36578-654C-46D6-94B9-D2909B113C94}" type="parTrans" cxnId="{0A233F49-B09B-4C9A-BD73-F4C02C96C86A}">
      <dgm:prSet/>
      <dgm:spPr/>
      <dgm:t>
        <a:bodyPr/>
        <a:lstStyle/>
        <a:p>
          <a:endParaRPr lang="en-AU"/>
        </a:p>
      </dgm:t>
    </dgm:pt>
    <dgm:pt modelId="{4787538E-AE9A-442B-803F-F110B071D551}" type="sibTrans" cxnId="{0A233F49-B09B-4C9A-BD73-F4C02C96C86A}">
      <dgm:prSet/>
      <dgm:spPr/>
      <dgm:t>
        <a:bodyPr/>
        <a:lstStyle/>
        <a:p>
          <a:endParaRPr lang="en-AU"/>
        </a:p>
      </dgm:t>
    </dgm:pt>
    <dgm:pt modelId="{64E71E99-75DA-454B-A41E-A2610791FC64}">
      <dgm:prSet phldrT="[Text]" custT="1"/>
      <dgm:spPr/>
      <dgm:t>
        <a:bodyPr/>
        <a:lstStyle/>
        <a:p>
          <a:r>
            <a:rPr lang="en-AU" sz="2000" dirty="0"/>
            <a:t>creates tension between involved parties.</a:t>
          </a:r>
        </a:p>
      </dgm:t>
    </dgm:pt>
    <dgm:pt modelId="{B911AC23-1B3A-435F-B61A-F2A26109F9A8}" type="parTrans" cxnId="{4E3C2C9A-8123-473F-82BA-FA9C869E8E54}">
      <dgm:prSet/>
      <dgm:spPr/>
      <dgm:t>
        <a:bodyPr/>
        <a:lstStyle/>
        <a:p>
          <a:endParaRPr lang="en-AU"/>
        </a:p>
      </dgm:t>
    </dgm:pt>
    <dgm:pt modelId="{F48F0B08-50D5-4149-B2DC-6668868C5270}" type="sibTrans" cxnId="{4E3C2C9A-8123-473F-82BA-FA9C869E8E54}">
      <dgm:prSet/>
      <dgm:spPr/>
      <dgm:t>
        <a:bodyPr/>
        <a:lstStyle/>
        <a:p>
          <a:endParaRPr lang="en-AU"/>
        </a:p>
      </dgm:t>
    </dgm:pt>
    <dgm:pt modelId="{80723688-FB38-4E89-8DF5-D511CEDA51CF}" type="pres">
      <dgm:prSet presAssocID="{921BB590-FBB9-4A1E-B969-762CA0D4FB15}" presName="linear" presStyleCnt="0">
        <dgm:presLayoutVars>
          <dgm:animLvl val="lvl"/>
          <dgm:resizeHandles val="exact"/>
        </dgm:presLayoutVars>
      </dgm:prSet>
      <dgm:spPr/>
    </dgm:pt>
    <dgm:pt modelId="{AB5B7FC7-9596-408F-96D1-E7649719E2B7}" type="pres">
      <dgm:prSet presAssocID="{9BB2BA42-688A-4892-BB24-BFC2B3A2599C}" presName="parentText" presStyleLbl="node1" presStyleIdx="0" presStyleCnt="4">
        <dgm:presLayoutVars>
          <dgm:chMax val="0"/>
          <dgm:bulletEnabled val="1"/>
        </dgm:presLayoutVars>
      </dgm:prSet>
      <dgm:spPr/>
    </dgm:pt>
    <dgm:pt modelId="{AC2BD7C8-61DD-4E41-A321-EE0E5B5CF683}" type="pres">
      <dgm:prSet presAssocID="{9A53D773-B9EA-46C3-800B-CAE468369FBC}" presName="spacer" presStyleCnt="0"/>
      <dgm:spPr/>
    </dgm:pt>
    <dgm:pt modelId="{9CF0FFC2-9A3B-4F05-8D75-08089E440195}" type="pres">
      <dgm:prSet presAssocID="{B0636278-6DC2-4FDF-BCEE-725F771AAC02}" presName="parentText" presStyleLbl="node1" presStyleIdx="1" presStyleCnt="4">
        <dgm:presLayoutVars>
          <dgm:chMax val="0"/>
          <dgm:bulletEnabled val="1"/>
        </dgm:presLayoutVars>
      </dgm:prSet>
      <dgm:spPr/>
    </dgm:pt>
    <dgm:pt modelId="{23B1798D-09FB-40F8-9C1F-9D90BE249B2A}" type="pres">
      <dgm:prSet presAssocID="{0690DFF3-5697-4BAB-A69F-B8A2DBD8F317}" presName="spacer" presStyleCnt="0"/>
      <dgm:spPr/>
    </dgm:pt>
    <dgm:pt modelId="{432573DA-01FD-42CD-8915-5AC24DCF12D8}" type="pres">
      <dgm:prSet presAssocID="{2988327E-5E0B-40AA-85BA-77BBC0C9250D}" presName="parentText" presStyleLbl="node1" presStyleIdx="2" presStyleCnt="4">
        <dgm:presLayoutVars>
          <dgm:chMax val="0"/>
          <dgm:bulletEnabled val="1"/>
        </dgm:presLayoutVars>
      </dgm:prSet>
      <dgm:spPr/>
    </dgm:pt>
    <dgm:pt modelId="{F1B5C339-5D89-443D-AFBC-101F5AC285EE}" type="pres">
      <dgm:prSet presAssocID="{4787538E-AE9A-442B-803F-F110B071D551}" presName="spacer" presStyleCnt="0"/>
      <dgm:spPr/>
    </dgm:pt>
    <dgm:pt modelId="{F115171B-A675-40D4-8C35-5EF34A337D22}" type="pres">
      <dgm:prSet presAssocID="{64E71E99-75DA-454B-A41E-A2610791FC64}" presName="parentText" presStyleLbl="node1" presStyleIdx="3" presStyleCnt="4">
        <dgm:presLayoutVars>
          <dgm:chMax val="0"/>
          <dgm:bulletEnabled val="1"/>
        </dgm:presLayoutVars>
      </dgm:prSet>
      <dgm:spPr/>
    </dgm:pt>
  </dgm:ptLst>
  <dgm:cxnLst>
    <dgm:cxn modelId="{0A233F49-B09B-4C9A-BD73-F4C02C96C86A}" srcId="{921BB590-FBB9-4A1E-B969-762CA0D4FB15}" destId="{2988327E-5E0B-40AA-85BA-77BBC0C9250D}" srcOrd="2" destOrd="0" parTransId="{C0F36578-654C-46D6-94B9-D2909B113C94}" sibTransId="{4787538E-AE9A-442B-803F-F110B071D551}"/>
    <dgm:cxn modelId="{D708396A-9BAA-42CA-A648-368C0B04AE2A}" type="presOf" srcId="{2988327E-5E0B-40AA-85BA-77BBC0C9250D}" destId="{432573DA-01FD-42CD-8915-5AC24DCF12D8}" srcOrd="0" destOrd="0" presId="urn:microsoft.com/office/officeart/2005/8/layout/vList2"/>
    <dgm:cxn modelId="{F495AE5A-3EF2-426B-94E6-5321A94A69A1}" srcId="{921BB590-FBB9-4A1E-B969-762CA0D4FB15}" destId="{9BB2BA42-688A-4892-BB24-BFC2B3A2599C}" srcOrd="0" destOrd="0" parTransId="{6F63CFBE-856E-41E4-9900-96EC39B7B2FE}" sibTransId="{9A53D773-B9EA-46C3-800B-CAE468369FBC}"/>
    <dgm:cxn modelId="{CB59967C-7C70-49E4-B0A1-FAE7F0E18B62}" type="presOf" srcId="{B0636278-6DC2-4FDF-BCEE-725F771AAC02}" destId="{9CF0FFC2-9A3B-4F05-8D75-08089E440195}" srcOrd="0" destOrd="0" presId="urn:microsoft.com/office/officeart/2005/8/layout/vList2"/>
    <dgm:cxn modelId="{33561C83-C4A4-445D-B374-D9EE3BC74321}" type="presOf" srcId="{9BB2BA42-688A-4892-BB24-BFC2B3A2599C}" destId="{AB5B7FC7-9596-408F-96D1-E7649719E2B7}" srcOrd="0" destOrd="0" presId="urn:microsoft.com/office/officeart/2005/8/layout/vList2"/>
    <dgm:cxn modelId="{02181D8A-8D11-436B-A7C6-B7FDB8397CAD}" type="presOf" srcId="{64E71E99-75DA-454B-A41E-A2610791FC64}" destId="{F115171B-A675-40D4-8C35-5EF34A337D22}" srcOrd="0" destOrd="0" presId="urn:microsoft.com/office/officeart/2005/8/layout/vList2"/>
    <dgm:cxn modelId="{C54D9896-B926-477D-9648-CFC18093A83D}" srcId="{921BB590-FBB9-4A1E-B969-762CA0D4FB15}" destId="{B0636278-6DC2-4FDF-BCEE-725F771AAC02}" srcOrd="1" destOrd="0" parTransId="{563E0C57-B3F5-446A-9940-BBEAC473F1AD}" sibTransId="{0690DFF3-5697-4BAB-A69F-B8A2DBD8F317}"/>
    <dgm:cxn modelId="{4E3C2C9A-8123-473F-82BA-FA9C869E8E54}" srcId="{921BB590-FBB9-4A1E-B969-762CA0D4FB15}" destId="{64E71E99-75DA-454B-A41E-A2610791FC64}" srcOrd="3" destOrd="0" parTransId="{B911AC23-1B3A-435F-B61A-F2A26109F9A8}" sibTransId="{F48F0B08-50D5-4149-B2DC-6668868C5270}"/>
    <dgm:cxn modelId="{44F563A1-D8DA-494F-9DE5-B7586689347B}" type="presOf" srcId="{921BB590-FBB9-4A1E-B969-762CA0D4FB15}" destId="{80723688-FB38-4E89-8DF5-D511CEDA51CF}" srcOrd="0" destOrd="0" presId="urn:microsoft.com/office/officeart/2005/8/layout/vList2"/>
    <dgm:cxn modelId="{F278AE39-25EB-4396-B2A1-E473179C5206}" type="presParOf" srcId="{80723688-FB38-4E89-8DF5-D511CEDA51CF}" destId="{AB5B7FC7-9596-408F-96D1-E7649719E2B7}" srcOrd="0" destOrd="0" presId="urn:microsoft.com/office/officeart/2005/8/layout/vList2"/>
    <dgm:cxn modelId="{5D39D04B-E15B-460E-A9F1-79C77CA891F8}" type="presParOf" srcId="{80723688-FB38-4E89-8DF5-D511CEDA51CF}" destId="{AC2BD7C8-61DD-4E41-A321-EE0E5B5CF683}" srcOrd="1" destOrd="0" presId="urn:microsoft.com/office/officeart/2005/8/layout/vList2"/>
    <dgm:cxn modelId="{58AC3BDF-D689-4B6D-B21D-C0FBBDDAEF29}" type="presParOf" srcId="{80723688-FB38-4E89-8DF5-D511CEDA51CF}" destId="{9CF0FFC2-9A3B-4F05-8D75-08089E440195}" srcOrd="2" destOrd="0" presId="urn:microsoft.com/office/officeart/2005/8/layout/vList2"/>
    <dgm:cxn modelId="{FBDADF34-A018-4300-BB63-76AE04309461}" type="presParOf" srcId="{80723688-FB38-4E89-8DF5-D511CEDA51CF}" destId="{23B1798D-09FB-40F8-9C1F-9D90BE249B2A}" srcOrd="3" destOrd="0" presId="urn:microsoft.com/office/officeart/2005/8/layout/vList2"/>
    <dgm:cxn modelId="{1775780F-DB36-496B-A276-326DB72D1349}" type="presParOf" srcId="{80723688-FB38-4E89-8DF5-D511CEDA51CF}" destId="{432573DA-01FD-42CD-8915-5AC24DCF12D8}" srcOrd="4" destOrd="0" presId="urn:microsoft.com/office/officeart/2005/8/layout/vList2"/>
    <dgm:cxn modelId="{113776E2-30E6-4EE5-9860-3FFC55368BDF}" type="presParOf" srcId="{80723688-FB38-4E89-8DF5-D511CEDA51CF}" destId="{F1B5C339-5D89-443D-AFBC-101F5AC285EE}" srcOrd="5" destOrd="0" presId="urn:microsoft.com/office/officeart/2005/8/layout/vList2"/>
    <dgm:cxn modelId="{35AF5015-359C-483B-9597-B54F6011598C}" type="presParOf" srcId="{80723688-FB38-4E89-8DF5-D511CEDA51CF}" destId="{F115171B-A675-40D4-8C35-5EF34A337D2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37BF87F0-616F-4F3A-9CAC-86F6D5408BF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91505CC-845D-4306-9162-4EC88D1AC8DA}">
      <dgm:prSet phldrT="[Text]" custT="1"/>
      <dgm:spPr/>
      <dgm:t>
        <a:bodyPr/>
        <a:lstStyle/>
        <a:p>
          <a:r>
            <a:rPr lang="en-AU" sz="2000" dirty="0"/>
            <a:t>Fosters a good work environment for colleagues and clients</a:t>
          </a:r>
        </a:p>
      </dgm:t>
    </dgm:pt>
    <dgm:pt modelId="{62ED5599-54A1-43FE-A6D3-CBF6FFDF61D3}" type="parTrans" cxnId="{85BC42A7-C7FE-46EA-98C3-FC67884CDF34}">
      <dgm:prSet/>
      <dgm:spPr/>
      <dgm:t>
        <a:bodyPr/>
        <a:lstStyle/>
        <a:p>
          <a:endParaRPr lang="en-AU"/>
        </a:p>
      </dgm:t>
    </dgm:pt>
    <dgm:pt modelId="{80878574-7320-4288-921B-0D1674DFE9FF}" type="sibTrans" cxnId="{85BC42A7-C7FE-46EA-98C3-FC67884CDF34}">
      <dgm:prSet/>
      <dgm:spPr/>
      <dgm:t>
        <a:bodyPr/>
        <a:lstStyle/>
        <a:p>
          <a:endParaRPr lang="en-AU"/>
        </a:p>
      </dgm:t>
    </dgm:pt>
    <dgm:pt modelId="{4F2DE328-19B0-42B6-999B-A73DC5B36460}">
      <dgm:prSet phldrT="[Text]" custT="1"/>
      <dgm:spPr/>
      <dgm:t>
        <a:bodyPr/>
        <a:lstStyle/>
        <a:p>
          <a:r>
            <a:rPr lang="en-AU" sz="2000" dirty="0"/>
            <a:t>Prevents organisational failure due to fraud and corruption</a:t>
          </a:r>
        </a:p>
      </dgm:t>
    </dgm:pt>
    <dgm:pt modelId="{DFBDB3C3-6692-41A1-9AA0-5694688A1283}" type="parTrans" cxnId="{FFCCED31-006F-4E69-8663-D681A47286C4}">
      <dgm:prSet/>
      <dgm:spPr/>
      <dgm:t>
        <a:bodyPr/>
        <a:lstStyle/>
        <a:p>
          <a:endParaRPr lang="en-AU"/>
        </a:p>
      </dgm:t>
    </dgm:pt>
    <dgm:pt modelId="{6F6361AE-475C-49D7-A7E1-4A6F262C82FE}" type="sibTrans" cxnId="{FFCCED31-006F-4E69-8663-D681A47286C4}">
      <dgm:prSet/>
      <dgm:spPr/>
      <dgm:t>
        <a:bodyPr/>
        <a:lstStyle/>
        <a:p>
          <a:endParaRPr lang="en-AU"/>
        </a:p>
      </dgm:t>
    </dgm:pt>
    <dgm:pt modelId="{BC8026B6-C85A-4043-82FB-D426368B84B5}">
      <dgm:prSet phldrT="[Text]" custT="1"/>
      <dgm:spPr/>
      <dgm:t>
        <a:bodyPr/>
        <a:lstStyle/>
        <a:p>
          <a:r>
            <a:rPr lang="en-AU" sz="2000" dirty="0"/>
            <a:t>Protects the safety and well-being of the clients</a:t>
          </a:r>
        </a:p>
      </dgm:t>
    </dgm:pt>
    <dgm:pt modelId="{3775FAC1-1DA9-45BC-ADF7-1645335F44C1}" type="parTrans" cxnId="{E2C122FF-F470-4792-8910-4E4816719E07}">
      <dgm:prSet/>
      <dgm:spPr/>
      <dgm:t>
        <a:bodyPr/>
        <a:lstStyle/>
        <a:p>
          <a:endParaRPr lang="en-AU"/>
        </a:p>
      </dgm:t>
    </dgm:pt>
    <dgm:pt modelId="{48EEE0BC-4058-4266-84B4-0733D31E921E}" type="sibTrans" cxnId="{E2C122FF-F470-4792-8910-4E4816719E07}">
      <dgm:prSet/>
      <dgm:spPr/>
      <dgm:t>
        <a:bodyPr/>
        <a:lstStyle/>
        <a:p>
          <a:endParaRPr lang="en-AU"/>
        </a:p>
      </dgm:t>
    </dgm:pt>
    <dgm:pt modelId="{A689AEA7-CD00-44E9-9EEB-DAA5EA9EBAEF}">
      <dgm:prSet phldrT="[Text]" custT="1"/>
      <dgm:spPr/>
      <dgm:t>
        <a:bodyPr/>
        <a:lstStyle/>
        <a:p>
          <a:r>
            <a:rPr lang="en-AU" sz="2000" dirty="0"/>
            <a:t>Reduces future unethical conduct</a:t>
          </a:r>
        </a:p>
      </dgm:t>
    </dgm:pt>
    <dgm:pt modelId="{B5B0F813-C6EF-43D5-BDC6-F398DBA66CBC}" type="parTrans" cxnId="{814D0197-6783-4A44-B34F-D90981C11654}">
      <dgm:prSet/>
      <dgm:spPr/>
      <dgm:t>
        <a:bodyPr/>
        <a:lstStyle/>
        <a:p>
          <a:endParaRPr lang="en-AU"/>
        </a:p>
      </dgm:t>
    </dgm:pt>
    <dgm:pt modelId="{3FBC3A18-7998-407A-823E-34AC05BB21FD}" type="sibTrans" cxnId="{814D0197-6783-4A44-B34F-D90981C11654}">
      <dgm:prSet/>
      <dgm:spPr/>
      <dgm:t>
        <a:bodyPr/>
        <a:lstStyle/>
        <a:p>
          <a:endParaRPr lang="en-AU"/>
        </a:p>
      </dgm:t>
    </dgm:pt>
    <dgm:pt modelId="{384D96D0-8382-4279-8146-50A47FA86E07}" type="pres">
      <dgm:prSet presAssocID="{37BF87F0-616F-4F3A-9CAC-86F6D5408BF4}" presName="linear" presStyleCnt="0">
        <dgm:presLayoutVars>
          <dgm:animLvl val="lvl"/>
          <dgm:resizeHandles val="exact"/>
        </dgm:presLayoutVars>
      </dgm:prSet>
      <dgm:spPr/>
    </dgm:pt>
    <dgm:pt modelId="{DCB5C1AE-6CB5-4671-9E1F-2D2D2F2921BC}" type="pres">
      <dgm:prSet presAssocID="{091505CC-845D-4306-9162-4EC88D1AC8DA}" presName="parentText" presStyleLbl="node1" presStyleIdx="0" presStyleCnt="4">
        <dgm:presLayoutVars>
          <dgm:chMax val="0"/>
          <dgm:bulletEnabled val="1"/>
        </dgm:presLayoutVars>
      </dgm:prSet>
      <dgm:spPr/>
    </dgm:pt>
    <dgm:pt modelId="{06E235A7-73B4-4FDF-9967-9EF83B7B645E}" type="pres">
      <dgm:prSet presAssocID="{80878574-7320-4288-921B-0D1674DFE9FF}" presName="spacer" presStyleCnt="0"/>
      <dgm:spPr/>
    </dgm:pt>
    <dgm:pt modelId="{6CB741DD-3B53-46AB-B2E1-D43E25F0CD7C}" type="pres">
      <dgm:prSet presAssocID="{4F2DE328-19B0-42B6-999B-A73DC5B36460}" presName="parentText" presStyleLbl="node1" presStyleIdx="1" presStyleCnt="4">
        <dgm:presLayoutVars>
          <dgm:chMax val="0"/>
          <dgm:bulletEnabled val="1"/>
        </dgm:presLayoutVars>
      </dgm:prSet>
      <dgm:spPr/>
    </dgm:pt>
    <dgm:pt modelId="{67779DE3-BB15-4DF9-B52B-E5BEDEA3B3AA}" type="pres">
      <dgm:prSet presAssocID="{6F6361AE-475C-49D7-A7E1-4A6F262C82FE}" presName="spacer" presStyleCnt="0"/>
      <dgm:spPr/>
    </dgm:pt>
    <dgm:pt modelId="{4DA2AB9B-A80B-410A-96BE-1D27606A2B67}" type="pres">
      <dgm:prSet presAssocID="{BC8026B6-C85A-4043-82FB-D426368B84B5}" presName="parentText" presStyleLbl="node1" presStyleIdx="2" presStyleCnt="4">
        <dgm:presLayoutVars>
          <dgm:chMax val="0"/>
          <dgm:bulletEnabled val="1"/>
        </dgm:presLayoutVars>
      </dgm:prSet>
      <dgm:spPr/>
    </dgm:pt>
    <dgm:pt modelId="{F64CD0A4-760D-4E00-8D1F-5040E2FC1D21}" type="pres">
      <dgm:prSet presAssocID="{48EEE0BC-4058-4266-84B4-0733D31E921E}" presName="spacer" presStyleCnt="0"/>
      <dgm:spPr/>
    </dgm:pt>
    <dgm:pt modelId="{93E8131F-3D22-45A1-99C4-6C8809CD8EC7}" type="pres">
      <dgm:prSet presAssocID="{A689AEA7-CD00-44E9-9EEB-DAA5EA9EBAEF}" presName="parentText" presStyleLbl="node1" presStyleIdx="3" presStyleCnt="4">
        <dgm:presLayoutVars>
          <dgm:chMax val="0"/>
          <dgm:bulletEnabled val="1"/>
        </dgm:presLayoutVars>
      </dgm:prSet>
      <dgm:spPr/>
    </dgm:pt>
  </dgm:ptLst>
  <dgm:cxnLst>
    <dgm:cxn modelId="{82C74D21-53D0-48D6-A777-4692CC3B786F}" type="presOf" srcId="{A689AEA7-CD00-44E9-9EEB-DAA5EA9EBAEF}" destId="{93E8131F-3D22-45A1-99C4-6C8809CD8EC7}" srcOrd="0" destOrd="0" presId="urn:microsoft.com/office/officeart/2005/8/layout/vList2"/>
    <dgm:cxn modelId="{96D5E62C-3EA6-4ECE-9216-87F2D8873BF3}" type="presOf" srcId="{BC8026B6-C85A-4043-82FB-D426368B84B5}" destId="{4DA2AB9B-A80B-410A-96BE-1D27606A2B67}" srcOrd="0" destOrd="0" presId="urn:microsoft.com/office/officeart/2005/8/layout/vList2"/>
    <dgm:cxn modelId="{FFCCED31-006F-4E69-8663-D681A47286C4}" srcId="{37BF87F0-616F-4F3A-9CAC-86F6D5408BF4}" destId="{4F2DE328-19B0-42B6-999B-A73DC5B36460}" srcOrd="1" destOrd="0" parTransId="{DFBDB3C3-6692-41A1-9AA0-5694688A1283}" sibTransId="{6F6361AE-475C-49D7-A7E1-4A6F262C82FE}"/>
    <dgm:cxn modelId="{814D0197-6783-4A44-B34F-D90981C11654}" srcId="{37BF87F0-616F-4F3A-9CAC-86F6D5408BF4}" destId="{A689AEA7-CD00-44E9-9EEB-DAA5EA9EBAEF}" srcOrd="3" destOrd="0" parTransId="{B5B0F813-C6EF-43D5-BDC6-F398DBA66CBC}" sibTransId="{3FBC3A18-7998-407A-823E-34AC05BB21FD}"/>
    <dgm:cxn modelId="{85BC42A7-C7FE-46EA-98C3-FC67884CDF34}" srcId="{37BF87F0-616F-4F3A-9CAC-86F6D5408BF4}" destId="{091505CC-845D-4306-9162-4EC88D1AC8DA}" srcOrd="0" destOrd="0" parTransId="{62ED5599-54A1-43FE-A6D3-CBF6FFDF61D3}" sibTransId="{80878574-7320-4288-921B-0D1674DFE9FF}"/>
    <dgm:cxn modelId="{5BBDF2B9-CB52-478A-BB70-32FF411617FF}" type="presOf" srcId="{37BF87F0-616F-4F3A-9CAC-86F6D5408BF4}" destId="{384D96D0-8382-4279-8146-50A47FA86E07}" srcOrd="0" destOrd="0" presId="urn:microsoft.com/office/officeart/2005/8/layout/vList2"/>
    <dgm:cxn modelId="{EEF066BF-0572-46D5-BB92-053C055DFA01}" type="presOf" srcId="{091505CC-845D-4306-9162-4EC88D1AC8DA}" destId="{DCB5C1AE-6CB5-4671-9E1F-2D2D2F2921BC}" srcOrd="0" destOrd="0" presId="urn:microsoft.com/office/officeart/2005/8/layout/vList2"/>
    <dgm:cxn modelId="{90CBF1DC-5A00-44F0-9F9E-FCE0B442C16A}" type="presOf" srcId="{4F2DE328-19B0-42B6-999B-A73DC5B36460}" destId="{6CB741DD-3B53-46AB-B2E1-D43E25F0CD7C}" srcOrd="0" destOrd="0" presId="urn:microsoft.com/office/officeart/2005/8/layout/vList2"/>
    <dgm:cxn modelId="{E2C122FF-F470-4792-8910-4E4816719E07}" srcId="{37BF87F0-616F-4F3A-9CAC-86F6D5408BF4}" destId="{BC8026B6-C85A-4043-82FB-D426368B84B5}" srcOrd="2" destOrd="0" parTransId="{3775FAC1-1DA9-45BC-ADF7-1645335F44C1}" sibTransId="{48EEE0BC-4058-4266-84B4-0733D31E921E}"/>
    <dgm:cxn modelId="{68292064-7A7E-466F-B8F7-3AAF3B1EDFD6}" type="presParOf" srcId="{384D96D0-8382-4279-8146-50A47FA86E07}" destId="{DCB5C1AE-6CB5-4671-9E1F-2D2D2F2921BC}" srcOrd="0" destOrd="0" presId="urn:microsoft.com/office/officeart/2005/8/layout/vList2"/>
    <dgm:cxn modelId="{22A41565-A849-429A-961E-FBEA59EF760C}" type="presParOf" srcId="{384D96D0-8382-4279-8146-50A47FA86E07}" destId="{06E235A7-73B4-4FDF-9967-9EF83B7B645E}" srcOrd="1" destOrd="0" presId="urn:microsoft.com/office/officeart/2005/8/layout/vList2"/>
    <dgm:cxn modelId="{FDE223D3-AF7E-4C69-84E3-C3BCC51AF1D8}" type="presParOf" srcId="{384D96D0-8382-4279-8146-50A47FA86E07}" destId="{6CB741DD-3B53-46AB-B2E1-D43E25F0CD7C}" srcOrd="2" destOrd="0" presId="urn:microsoft.com/office/officeart/2005/8/layout/vList2"/>
    <dgm:cxn modelId="{E731BB84-726A-496D-88DD-85DA7F0435B1}" type="presParOf" srcId="{384D96D0-8382-4279-8146-50A47FA86E07}" destId="{67779DE3-BB15-4DF9-B52B-E5BEDEA3B3AA}" srcOrd="3" destOrd="0" presId="urn:microsoft.com/office/officeart/2005/8/layout/vList2"/>
    <dgm:cxn modelId="{CAA3AA15-A6DD-40E5-9DCE-2F809505E7BE}" type="presParOf" srcId="{384D96D0-8382-4279-8146-50A47FA86E07}" destId="{4DA2AB9B-A80B-410A-96BE-1D27606A2B67}" srcOrd="4" destOrd="0" presId="urn:microsoft.com/office/officeart/2005/8/layout/vList2"/>
    <dgm:cxn modelId="{70CF032D-5CD5-4B11-8787-E72C6B993C36}" type="presParOf" srcId="{384D96D0-8382-4279-8146-50A47FA86E07}" destId="{F64CD0A4-760D-4E00-8D1F-5040E2FC1D21}" srcOrd="5" destOrd="0" presId="urn:microsoft.com/office/officeart/2005/8/layout/vList2"/>
    <dgm:cxn modelId="{3E39C8F4-4C22-4B65-81CB-EFF1CF0CD96D}" type="presParOf" srcId="{384D96D0-8382-4279-8146-50A47FA86E07}" destId="{93E8131F-3D22-45A1-99C4-6C8809CD8EC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E33D293-D50A-4A6B-A606-4F07C94B801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CBF21DF-E04D-4D8E-913E-6E172487443B}">
      <dgm:prSet phldrT="[Text]" custT="1"/>
      <dgm:spPr/>
      <dgm:t>
        <a:bodyPr/>
        <a:lstStyle/>
        <a:p>
          <a:pPr>
            <a:buFont typeface="Wingdings" panose="05000000000000000000" pitchFamily="2" charset="2"/>
            <a:buChar char=""/>
          </a:pPr>
          <a:r>
            <a:rPr lang="en-AU" sz="2000" dirty="0"/>
            <a:t>the overall situation</a:t>
          </a:r>
        </a:p>
      </dgm:t>
    </dgm:pt>
    <dgm:pt modelId="{C9BDCAAC-A832-4F46-A49A-9A68A1C92649}" type="parTrans" cxnId="{353EB744-69C1-4DEE-B984-2FAE2AD3D48B}">
      <dgm:prSet/>
      <dgm:spPr/>
      <dgm:t>
        <a:bodyPr/>
        <a:lstStyle/>
        <a:p>
          <a:endParaRPr lang="en-AU"/>
        </a:p>
      </dgm:t>
    </dgm:pt>
    <dgm:pt modelId="{B7B704AE-3B1F-440E-B4DD-B918035C1D5B}" type="sibTrans" cxnId="{353EB744-69C1-4DEE-B984-2FAE2AD3D48B}">
      <dgm:prSet/>
      <dgm:spPr/>
      <dgm:t>
        <a:bodyPr/>
        <a:lstStyle/>
        <a:p>
          <a:endParaRPr lang="en-AU"/>
        </a:p>
      </dgm:t>
    </dgm:pt>
    <dgm:pt modelId="{51956A1C-6B0D-4411-89FC-30F78B78CAD3}">
      <dgm:prSet custT="1"/>
      <dgm:spPr/>
      <dgm:t>
        <a:bodyPr/>
        <a:lstStyle/>
        <a:p>
          <a:pPr>
            <a:buFont typeface="Wingdings" panose="05000000000000000000" pitchFamily="2" charset="2"/>
            <a:buChar char=""/>
          </a:pPr>
          <a:r>
            <a:rPr lang="en-AU" sz="2000" dirty="0"/>
            <a:t>the people involved</a:t>
          </a:r>
          <a:endParaRPr lang="en-PH" sz="2000" dirty="0"/>
        </a:p>
      </dgm:t>
    </dgm:pt>
    <dgm:pt modelId="{73C7EEC6-76F3-4A2A-907B-0F9AA29C4BF5}" type="parTrans" cxnId="{7AEB3E31-FE6C-470D-941B-FCADFC1AD79B}">
      <dgm:prSet/>
      <dgm:spPr/>
      <dgm:t>
        <a:bodyPr/>
        <a:lstStyle/>
        <a:p>
          <a:endParaRPr lang="en-AU"/>
        </a:p>
      </dgm:t>
    </dgm:pt>
    <dgm:pt modelId="{02423029-9446-4C86-B817-7680E18A6A52}" type="sibTrans" cxnId="{7AEB3E31-FE6C-470D-941B-FCADFC1AD79B}">
      <dgm:prSet/>
      <dgm:spPr/>
      <dgm:t>
        <a:bodyPr/>
        <a:lstStyle/>
        <a:p>
          <a:endParaRPr lang="en-AU"/>
        </a:p>
      </dgm:t>
    </dgm:pt>
    <dgm:pt modelId="{B3EE90AC-0DD2-495D-A48D-87B2D00669CA}">
      <dgm:prSet custT="1"/>
      <dgm:spPr/>
      <dgm:t>
        <a:bodyPr/>
        <a:lstStyle/>
        <a:p>
          <a:pPr>
            <a:buFont typeface="Wingdings" panose="05000000000000000000" pitchFamily="2" charset="2"/>
            <a:buChar char=""/>
          </a:pPr>
          <a:r>
            <a:rPr lang="en-AU" sz="2000" dirty="0"/>
            <a:t>the interests of the people involved</a:t>
          </a:r>
          <a:endParaRPr lang="en-PH" sz="2000" dirty="0"/>
        </a:p>
      </dgm:t>
    </dgm:pt>
    <dgm:pt modelId="{3C5EE011-85FC-4DC0-BBD6-FFB7FDA5451E}" type="parTrans" cxnId="{FAADF9FF-30D9-4CBA-AF73-EA6E36690098}">
      <dgm:prSet/>
      <dgm:spPr/>
      <dgm:t>
        <a:bodyPr/>
        <a:lstStyle/>
        <a:p>
          <a:endParaRPr lang="en-AU"/>
        </a:p>
      </dgm:t>
    </dgm:pt>
    <dgm:pt modelId="{DF8E9378-AA96-4D30-BA6E-00091FB9216B}" type="sibTrans" cxnId="{FAADF9FF-30D9-4CBA-AF73-EA6E36690098}">
      <dgm:prSet/>
      <dgm:spPr/>
      <dgm:t>
        <a:bodyPr/>
        <a:lstStyle/>
        <a:p>
          <a:endParaRPr lang="en-AU"/>
        </a:p>
      </dgm:t>
    </dgm:pt>
    <dgm:pt modelId="{81A32C3F-927D-4057-9966-2CE9A7F6085F}">
      <dgm:prSet custT="1"/>
      <dgm:spPr/>
      <dgm:t>
        <a:bodyPr/>
        <a:lstStyle/>
        <a:p>
          <a:pPr>
            <a:buFont typeface="Wingdings" panose="05000000000000000000" pitchFamily="2" charset="2"/>
            <a:buChar char=""/>
          </a:pPr>
          <a:r>
            <a:rPr lang="en-AU" sz="2000" dirty="0"/>
            <a:t>the safety and well-being of the people involved.</a:t>
          </a:r>
          <a:endParaRPr lang="en-PH" sz="2000" dirty="0"/>
        </a:p>
      </dgm:t>
    </dgm:pt>
    <dgm:pt modelId="{FAE50707-C3D3-4FFC-AC24-4D1D255814E8}" type="parTrans" cxnId="{A4DD1723-25CC-4C1E-B7BA-AEEA5BF388EA}">
      <dgm:prSet/>
      <dgm:spPr/>
      <dgm:t>
        <a:bodyPr/>
        <a:lstStyle/>
        <a:p>
          <a:endParaRPr lang="en-AU"/>
        </a:p>
      </dgm:t>
    </dgm:pt>
    <dgm:pt modelId="{5BE85530-0B87-4937-898B-BAC1A8CDC05A}" type="sibTrans" cxnId="{A4DD1723-25CC-4C1E-B7BA-AEEA5BF388EA}">
      <dgm:prSet/>
      <dgm:spPr/>
      <dgm:t>
        <a:bodyPr/>
        <a:lstStyle/>
        <a:p>
          <a:endParaRPr lang="en-AU"/>
        </a:p>
      </dgm:t>
    </dgm:pt>
    <dgm:pt modelId="{8B5A5569-E1B7-4BBB-A4D5-12A537CAE1FA}" type="pres">
      <dgm:prSet presAssocID="{9E33D293-D50A-4A6B-A606-4F07C94B8010}" presName="diagram" presStyleCnt="0">
        <dgm:presLayoutVars>
          <dgm:dir/>
          <dgm:resizeHandles val="exact"/>
        </dgm:presLayoutVars>
      </dgm:prSet>
      <dgm:spPr/>
    </dgm:pt>
    <dgm:pt modelId="{AB601010-5F27-4840-AE3B-DDB2822BD4F8}" type="pres">
      <dgm:prSet presAssocID="{ACBF21DF-E04D-4D8E-913E-6E172487443B}" presName="node" presStyleLbl="node1" presStyleIdx="0" presStyleCnt="4">
        <dgm:presLayoutVars>
          <dgm:bulletEnabled val="1"/>
        </dgm:presLayoutVars>
      </dgm:prSet>
      <dgm:spPr/>
    </dgm:pt>
    <dgm:pt modelId="{81543AF7-945D-43EB-804B-B3DE1174239A}" type="pres">
      <dgm:prSet presAssocID="{B7B704AE-3B1F-440E-B4DD-B918035C1D5B}" presName="sibTrans" presStyleCnt="0"/>
      <dgm:spPr/>
    </dgm:pt>
    <dgm:pt modelId="{ADA30D2B-7A91-4EF6-BBB1-F7FFC937A314}" type="pres">
      <dgm:prSet presAssocID="{51956A1C-6B0D-4411-89FC-30F78B78CAD3}" presName="node" presStyleLbl="node1" presStyleIdx="1" presStyleCnt="4">
        <dgm:presLayoutVars>
          <dgm:bulletEnabled val="1"/>
        </dgm:presLayoutVars>
      </dgm:prSet>
      <dgm:spPr/>
    </dgm:pt>
    <dgm:pt modelId="{C8F3E753-B571-4F1E-8E1B-5C8D863C05EA}" type="pres">
      <dgm:prSet presAssocID="{02423029-9446-4C86-B817-7680E18A6A52}" presName="sibTrans" presStyleCnt="0"/>
      <dgm:spPr/>
    </dgm:pt>
    <dgm:pt modelId="{CB284190-4534-46F0-9BBE-F82011544727}" type="pres">
      <dgm:prSet presAssocID="{B3EE90AC-0DD2-495D-A48D-87B2D00669CA}" presName="node" presStyleLbl="node1" presStyleIdx="2" presStyleCnt="4">
        <dgm:presLayoutVars>
          <dgm:bulletEnabled val="1"/>
        </dgm:presLayoutVars>
      </dgm:prSet>
      <dgm:spPr/>
    </dgm:pt>
    <dgm:pt modelId="{B60E33A2-5BDB-4D67-A16F-4572CE230BE5}" type="pres">
      <dgm:prSet presAssocID="{DF8E9378-AA96-4D30-BA6E-00091FB9216B}" presName="sibTrans" presStyleCnt="0"/>
      <dgm:spPr/>
    </dgm:pt>
    <dgm:pt modelId="{1B4D98C6-6BE0-48E9-8E2D-B08B1B1937A8}" type="pres">
      <dgm:prSet presAssocID="{81A32C3F-927D-4057-9966-2CE9A7F6085F}" presName="node" presStyleLbl="node1" presStyleIdx="3" presStyleCnt="4">
        <dgm:presLayoutVars>
          <dgm:bulletEnabled val="1"/>
        </dgm:presLayoutVars>
      </dgm:prSet>
      <dgm:spPr/>
    </dgm:pt>
  </dgm:ptLst>
  <dgm:cxnLst>
    <dgm:cxn modelId="{5AE4FE20-73C2-4987-BE17-1CD217D9BD4F}" type="presOf" srcId="{ACBF21DF-E04D-4D8E-913E-6E172487443B}" destId="{AB601010-5F27-4840-AE3B-DDB2822BD4F8}" srcOrd="0" destOrd="0" presId="urn:microsoft.com/office/officeart/2005/8/layout/default"/>
    <dgm:cxn modelId="{A4DD1723-25CC-4C1E-B7BA-AEEA5BF388EA}" srcId="{9E33D293-D50A-4A6B-A606-4F07C94B8010}" destId="{81A32C3F-927D-4057-9966-2CE9A7F6085F}" srcOrd="3" destOrd="0" parTransId="{FAE50707-C3D3-4FFC-AC24-4D1D255814E8}" sibTransId="{5BE85530-0B87-4937-898B-BAC1A8CDC05A}"/>
    <dgm:cxn modelId="{6CDC3E23-F18A-4B9B-8DB5-4A5D77C111CE}" type="presOf" srcId="{81A32C3F-927D-4057-9966-2CE9A7F6085F}" destId="{1B4D98C6-6BE0-48E9-8E2D-B08B1B1937A8}" srcOrd="0" destOrd="0" presId="urn:microsoft.com/office/officeart/2005/8/layout/default"/>
    <dgm:cxn modelId="{7AEB3E31-FE6C-470D-941B-FCADFC1AD79B}" srcId="{9E33D293-D50A-4A6B-A606-4F07C94B8010}" destId="{51956A1C-6B0D-4411-89FC-30F78B78CAD3}" srcOrd="1" destOrd="0" parTransId="{73C7EEC6-76F3-4A2A-907B-0F9AA29C4BF5}" sibTransId="{02423029-9446-4C86-B817-7680E18A6A52}"/>
    <dgm:cxn modelId="{41FE3140-9F28-4691-B4E1-2385365C488B}" type="presOf" srcId="{9E33D293-D50A-4A6B-A606-4F07C94B8010}" destId="{8B5A5569-E1B7-4BBB-A4D5-12A537CAE1FA}" srcOrd="0" destOrd="0" presId="urn:microsoft.com/office/officeart/2005/8/layout/default"/>
    <dgm:cxn modelId="{353EB744-69C1-4DEE-B984-2FAE2AD3D48B}" srcId="{9E33D293-D50A-4A6B-A606-4F07C94B8010}" destId="{ACBF21DF-E04D-4D8E-913E-6E172487443B}" srcOrd="0" destOrd="0" parTransId="{C9BDCAAC-A832-4F46-A49A-9A68A1C92649}" sibTransId="{B7B704AE-3B1F-440E-B4DD-B918035C1D5B}"/>
    <dgm:cxn modelId="{AE1F476E-BB79-44FA-8A2E-7434F7DF2384}" type="presOf" srcId="{B3EE90AC-0DD2-495D-A48D-87B2D00669CA}" destId="{CB284190-4534-46F0-9BBE-F82011544727}" srcOrd="0" destOrd="0" presId="urn:microsoft.com/office/officeart/2005/8/layout/default"/>
    <dgm:cxn modelId="{7A2C35EC-68FF-42A6-B0D4-FE810BD69C51}" type="presOf" srcId="{51956A1C-6B0D-4411-89FC-30F78B78CAD3}" destId="{ADA30D2B-7A91-4EF6-BBB1-F7FFC937A314}" srcOrd="0" destOrd="0" presId="urn:microsoft.com/office/officeart/2005/8/layout/default"/>
    <dgm:cxn modelId="{FAADF9FF-30D9-4CBA-AF73-EA6E36690098}" srcId="{9E33D293-D50A-4A6B-A606-4F07C94B8010}" destId="{B3EE90AC-0DD2-495D-A48D-87B2D00669CA}" srcOrd="2" destOrd="0" parTransId="{3C5EE011-85FC-4DC0-BBD6-FFB7FDA5451E}" sibTransId="{DF8E9378-AA96-4D30-BA6E-00091FB9216B}"/>
    <dgm:cxn modelId="{649AD35A-F113-4B75-BEC3-BEC6C67D5153}" type="presParOf" srcId="{8B5A5569-E1B7-4BBB-A4D5-12A537CAE1FA}" destId="{AB601010-5F27-4840-AE3B-DDB2822BD4F8}" srcOrd="0" destOrd="0" presId="urn:microsoft.com/office/officeart/2005/8/layout/default"/>
    <dgm:cxn modelId="{BF4C83F1-578D-43C3-9BCB-799DBF14FAFC}" type="presParOf" srcId="{8B5A5569-E1B7-4BBB-A4D5-12A537CAE1FA}" destId="{81543AF7-945D-43EB-804B-B3DE1174239A}" srcOrd="1" destOrd="0" presId="urn:microsoft.com/office/officeart/2005/8/layout/default"/>
    <dgm:cxn modelId="{CC24F21D-7181-47BD-B8C5-A036A94BCC13}" type="presParOf" srcId="{8B5A5569-E1B7-4BBB-A4D5-12A537CAE1FA}" destId="{ADA30D2B-7A91-4EF6-BBB1-F7FFC937A314}" srcOrd="2" destOrd="0" presId="urn:microsoft.com/office/officeart/2005/8/layout/default"/>
    <dgm:cxn modelId="{5BF7136C-6CEA-4C79-8878-4463C6C0D318}" type="presParOf" srcId="{8B5A5569-E1B7-4BBB-A4D5-12A537CAE1FA}" destId="{C8F3E753-B571-4F1E-8E1B-5C8D863C05EA}" srcOrd="3" destOrd="0" presId="urn:microsoft.com/office/officeart/2005/8/layout/default"/>
    <dgm:cxn modelId="{F2376C72-A77D-4EED-B8AD-BA7955B48C00}" type="presParOf" srcId="{8B5A5569-E1B7-4BBB-A4D5-12A537CAE1FA}" destId="{CB284190-4534-46F0-9BBE-F82011544727}" srcOrd="4" destOrd="0" presId="urn:microsoft.com/office/officeart/2005/8/layout/default"/>
    <dgm:cxn modelId="{4248E41D-54FB-4F10-BB78-1950C3C993CB}" type="presParOf" srcId="{8B5A5569-E1B7-4BBB-A4D5-12A537CAE1FA}" destId="{B60E33A2-5BDB-4D67-A16F-4572CE230BE5}" srcOrd="5" destOrd="0" presId="urn:microsoft.com/office/officeart/2005/8/layout/default"/>
    <dgm:cxn modelId="{F30C3AD1-4BAF-4EAF-B6F6-D998EAB30B51}" type="presParOf" srcId="{8B5A5569-E1B7-4BBB-A4D5-12A537CAE1FA}" destId="{1B4D98C6-6BE0-48E9-8E2D-B08B1B1937A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E33D293-D50A-4A6B-A606-4F07C94B801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CBF21DF-E04D-4D8E-913E-6E172487443B}">
      <dgm:prSet phldrT="[Text]" custT="1"/>
      <dgm:spPr/>
      <dgm:t>
        <a:bodyPr/>
        <a:lstStyle/>
        <a:p>
          <a:pPr>
            <a:buFont typeface="Wingdings" panose="05000000000000000000" pitchFamily="2" charset="2"/>
            <a:buChar char=""/>
          </a:pPr>
          <a:r>
            <a:rPr lang="en-AU" sz="2000" dirty="0"/>
            <a:t>to ensure that one makes the best possible ethical judgment</a:t>
          </a:r>
        </a:p>
      </dgm:t>
    </dgm:pt>
    <dgm:pt modelId="{C9BDCAAC-A832-4F46-A49A-9A68A1C92649}" type="parTrans" cxnId="{353EB744-69C1-4DEE-B984-2FAE2AD3D48B}">
      <dgm:prSet/>
      <dgm:spPr/>
      <dgm:t>
        <a:bodyPr/>
        <a:lstStyle/>
        <a:p>
          <a:endParaRPr lang="en-AU"/>
        </a:p>
      </dgm:t>
    </dgm:pt>
    <dgm:pt modelId="{B7B704AE-3B1F-440E-B4DD-B918035C1D5B}" type="sibTrans" cxnId="{353EB744-69C1-4DEE-B984-2FAE2AD3D48B}">
      <dgm:prSet/>
      <dgm:spPr/>
      <dgm:t>
        <a:bodyPr/>
        <a:lstStyle/>
        <a:p>
          <a:endParaRPr lang="en-AU"/>
        </a:p>
      </dgm:t>
    </dgm:pt>
    <dgm:pt modelId="{A53934CD-50A4-41D6-AC80-BC8A4979C078}">
      <dgm:prSet phldrT="[Text]" custT="1"/>
      <dgm:spPr/>
      <dgm:t>
        <a:bodyPr/>
        <a:lstStyle/>
        <a:p>
          <a:r>
            <a:rPr lang="en-AU" sz="2000" dirty="0"/>
            <a:t>to have a fair workplace system</a:t>
          </a:r>
        </a:p>
      </dgm:t>
    </dgm:pt>
    <dgm:pt modelId="{FE8AEE7C-3F57-4B08-B01A-26FF67128897}" type="parTrans" cxnId="{408EB0CC-0165-4595-833C-4E2C0E7C3A8D}">
      <dgm:prSet/>
      <dgm:spPr/>
      <dgm:t>
        <a:bodyPr/>
        <a:lstStyle/>
        <a:p>
          <a:endParaRPr lang="en-AU"/>
        </a:p>
      </dgm:t>
    </dgm:pt>
    <dgm:pt modelId="{E20236F7-41E4-43AC-92E4-A2D4F4E6BA67}" type="sibTrans" cxnId="{408EB0CC-0165-4595-833C-4E2C0E7C3A8D}">
      <dgm:prSet/>
      <dgm:spPr/>
      <dgm:t>
        <a:bodyPr/>
        <a:lstStyle/>
        <a:p>
          <a:endParaRPr lang="en-AU"/>
        </a:p>
      </dgm:t>
    </dgm:pt>
    <dgm:pt modelId="{6DBA80AB-220F-4570-BE99-5758561F364A}">
      <dgm:prSet phldrT="[Text]" custT="1"/>
      <dgm:spPr/>
      <dgm:t>
        <a:bodyPr/>
        <a:lstStyle/>
        <a:p>
          <a:r>
            <a:rPr lang="en-AU" sz="2000" dirty="0"/>
            <a:t>to maintain a culture of transparency</a:t>
          </a:r>
        </a:p>
      </dgm:t>
    </dgm:pt>
    <dgm:pt modelId="{0DF6270E-CF1E-4FA1-953B-BB78874E2421}" type="parTrans" cxnId="{A3CBCBE9-038A-497F-BBE9-DBCAEBF2DBF2}">
      <dgm:prSet/>
      <dgm:spPr/>
      <dgm:t>
        <a:bodyPr/>
        <a:lstStyle/>
        <a:p>
          <a:endParaRPr lang="en-AU"/>
        </a:p>
      </dgm:t>
    </dgm:pt>
    <dgm:pt modelId="{3644B303-831A-4B99-AE08-3B0F20C0CE6A}" type="sibTrans" cxnId="{A3CBCBE9-038A-497F-BBE9-DBCAEBF2DBF2}">
      <dgm:prSet/>
      <dgm:spPr/>
      <dgm:t>
        <a:bodyPr/>
        <a:lstStyle/>
        <a:p>
          <a:endParaRPr lang="en-AU"/>
        </a:p>
      </dgm:t>
    </dgm:pt>
    <dgm:pt modelId="{35F596FC-AE79-4011-A0ED-A973DE739464}">
      <dgm:prSet phldrT="[Text]" custT="1"/>
      <dgm:spPr/>
      <dgm:t>
        <a:bodyPr/>
        <a:lstStyle/>
        <a:p>
          <a:r>
            <a:rPr lang="en-AU" sz="2000" dirty="0"/>
            <a:t>to ensure that the client's well-being is not compromised by personal interests.</a:t>
          </a:r>
        </a:p>
      </dgm:t>
    </dgm:pt>
    <dgm:pt modelId="{FEA90852-C575-4B91-93F0-D23EAAA6E7A3}" type="parTrans" cxnId="{6C69A9B8-6B56-4D53-8927-51636075EB25}">
      <dgm:prSet/>
      <dgm:spPr/>
      <dgm:t>
        <a:bodyPr/>
        <a:lstStyle/>
        <a:p>
          <a:endParaRPr lang="en-AU"/>
        </a:p>
      </dgm:t>
    </dgm:pt>
    <dgm:pt modelId="{863F44BC-09C4-40C8-8EB5-F3EB5A724A9A}" type="sibTrans" cxnId="{6C69A9B8-6B56-4D53-8927-51636075EB25}">
      <dgm:prSet/>
      <dgm:spPr/>
      <dgm:t>
        <a:bodyPr/>
        <a:lstStyle/>
        <a:p>
          <a:endParaRPr lang="en-AU"/>
        </a:p>
      </dgm:t>
    </dgm:pt>
    <dgm:pt modelId="{82483B44-F105-47B1-8484-F3C452555201}" type="pres">
      <dgm:prSet presAssocID="{9E33D293-D50A-4A6B-A606-4F07C94B8010}" presName="linear" presStyleCnt="0">
        <dgm:presLayoutVars>
          <dgm:animLvl val="lvl"/>
          <dgm:resizeHandles val="exact"/>
        </dgm:presLayoutVars>
      </dgm:prSet>
      <dgm:spPr/>
    </dgm:pt>
    <dgm:pt modelId="{4AD9E118-FDAF-4370-84F5-CCD29BCEAF41}" type="pres">
      <dgm:prSet presAssocID="{ACBF21DF-E04D-4D8E-913E-6E172487443B}" presName="parentText" presStyleLbl="node1" presStyleIdx="0" presStyleCnt="4">
        <dgm:presLayoutVars>
          <dgm:chMax val="0"/>
          <dgm:bulletEnabled val="1"/>
        </dgm:presLayoutVars>
      </dgm:prSet>
      <dgm:spPr/>
    </dgm:pt>
    <dgm:pt modelId="{902775DC-9118-40FB-8724-0F1B3E4DD909}" type="pres">
      <dgm:prSet presAssocID="{B7B704AE-3B1F-440E-B4DD-B918035C1D5B}" presName="spacer" presStyleCnt="0"/>
      <dgm:spPr/>
    </dgm:pt>
    <dgm:pt modelId="{AE4F32E0-FE9B-468D-A8E0-A7B8335B0FC5}" type="pres">
      <dgm:prSet presAssocID="{A53934CD-50A4-41D6-AC80-BC8A4979C078}" presName="parentText" presStyleLbl="node1" presStyleIdx="1" presStyleCnt="4">
        <dgm:presLayoutVars>
          <dgm:chMax val="0"/>
          <dgm:bulletEnabled val="1"/>
        </dgm:presLayoutVars>
      </dgm:prSet>
      <dgm:spPr/>
    </dgm:pt>
    <dgm:pt modelId="{B19472B5-9281-4616-AF2C-922EEAF88FCE}" type="pres">
      <dgm:prSet presAssocID="{E20236F7-41E4-43AC-92E4-A2D4F4E6BA67}" presName="spacer" presStyleCnt="0"/>
      <dgm:spPr/>
    </dgm:pt>
    <dgm:pt modelId="{2EDCC3EA-7C31-44E5-B43A-DF84F60CEFAE}" type="pres">
      <dgm:prSet presAssocID="{6DBA80AB-220F-4570-BE99-5758561F364A}" presName="parentText" presStyleLbl="node1" presStyleIdx="2" presStyleCnt="4">
        <dgm:presLayoutVars>
          <dgm:chMax val="0"/>
          <dgm:bulletEnabled val="1"/>
        </dgm:presLayoutVars>
      </dgm:prSet>
      <dgm:spPr/>
    </dgm:pt>
    <dgm:pt modelId="{403870B3-236C-4B9C-93AA-A3B6991A4983}" type="pres">
      <dgm:prSet presAssocID="{3644B303-831A-4B99-AE08-3B0F20C0CE6A}" presName="spacer" presStyleCnt="0"/>
      <dgm:spPr/>
    </dgm:pt>
    <dgm:pt modelId="{7B155F32-1245-450D-BADA-EDCCDDDC2FDD}" type="pres">
      <dgm:prSet presAssocID="{35F596FC-AE79-4011-A0ED-A973DE739464}" presName="parentText" presStyleLbl="node1" presStyleIdx="3" presStyleCnt="4">
        <dgm:presLayoutVars>
          <dgm:chMax val="0"/>
          <dgm:bulletEnabled val="1"/>
        </dgm:presLayoutVars>
      </dgm:prSet>
      <dgm:spPr/>
    </dgm:pt>
  </dgm:ptLst>
  <dgm:cxnLst>
    <dgm:cxn modelId="{1D949E5E-2705-4999-8A89-D7A13800ACF9}" type="presOf" srcId="{9E33D293-D50A-4A6B-A606-4F07C94B8010}" destId="{82483B44-F105-47B1-8484-F3C452555201}" srcOrd="0" destOrd="0" presId="urn:microsoft.com/office/officeart/2005/8/layout/vList2"/>
    <dgm:cxn modelId="{353EB744-69C1-4DEE-B984-2FAE2AD3D48B}" srcId="{9E33D293-D50A-4A6B-A606-4F07C94B8010}" destId="{ACBF21DF-E04D-4D8E-913E-6E172487443B}" srcOrd="0" destOrd="0" parTransId="{C9BDCAAC-A832-4F46-A49A-9A68A1C92649}" sibTransId="{B7B704AE-3B1F-440E-B4DD-B918035C1D5B}"/>
    <dgm:cxn modelId="{6C69A9B8-6B56-4D53-8927-51636075EB25}" srcId="{9E33D293-D50A-4A6B-A606-4F07C94B8010}" destId="{35F596FC-AE79-4011-A0ED-A973DE739464}" srcOrd="3" destOrd="0" parTransId="{FEA90852-C575-4B91-93F0-D23EAAA6E7A3}" sibTransId="{863F44BC-09C4-40C8-8EB5-F3EB5A724A9A}"/>
    <dgm:cxn modelId="{18347ABF-2776-492F-9760-E5FBE31AEE57}" type="presOf" srcId="{6DBA80AB-220F-4570-BE99-5758561F364A}" destId="{2EDCC3EA-7C31-44E5-B43A-DF84F60CEFAE}" srcOrd="0" destOrd="0" presId="urn:microsoft.com/office/officeart/2005/8/layout/vList2"/>
    <dgm:cxn modelId="{408EB0CC-0165-4595-833C-4E2C0E7C3A8D}" srcId="{9E33D293-D50A-4A6B-A606-4F07C94B8010}" destId="{A53934CD-50A4-41D6-AC80-BC8A4979C078}" srcOrd="1" destOrd="0" parTransId="{FE8AEE7C-3F57-4B08-B01A-26FF67128897}" sibTransId="{E20236F7-41E4-43AC-92E4-A2D4F4E6BA67}"/>
    <dgm:cxn modelId="{A3CBCBE9-038A-497F-BBE9-DBCAEBF2DBF2}" srcId="{9E33D293-D50A-4A6B-A606-4F07C94B8010}" destId="{6DBA80AB-220F-4570-BE99-5758561F364A}" srcOrd="2" destOrd="0" parTransId="{0DF6270E-CF1E-4FA1-953B-BB78874E2421}" sibTransId="{3644B303-831A-4B99-AE08-3B0F20C0CE6A}"/>
    <dgm:cxn modelId="{84BBDFF2-6025-435E-8B6E-70814DFDF281}" type="presOf" srcId="{35F596FC-AE79-4011-A0ED-A973DE739464}" destId="{7B155F32-1245-450D-BADA-EDCCDDDC2FDD}" srcOrd="0" destOrd="0" presId="urn:microsoft.com/office/officeart/2005/8/layout/vList2"/>
    <dgm:cxn modelId="{A041FAF7-B52E-45BF-9DA2-2E6BD7BE1A1B}" type="presOf" srcId="{ACBF21DF-E04D-4D8E-913E-6E172487443B}" destId="{4AD9E118-FDAF-4370-84F5-CCD29BCEAF41}" srcOrd="0" destOrd="0" presId="urn:microsoft.com/office/officeart/2005/8/layout/vList2"/>
    <dgm:cxn modelId="{63A622F8-F04D-4406-BEA4-8AF0C82E8A5D}" type="presOf" srcId="{A53934CD-50A4-41D6-AC80-BC8A4979C078}" destId="{AE4F32E0-FE9B-468D-A8E0-A7B8335B0FC5}" srcOrd="0" destOrd="0" presId="urn:microsoft.com/office/officeart/2005/8/layout/vList2"/>
    <dgm:cxn modelId="{568ED49E-F80D-4449-BB5A-2426AC6AAD8C}" type="presParOf" srcId="{82483B44-F105-47B1-8484-F3C452555201}" destId="{4AD9E118-FDAF-4370-84F5-CCD29BCEAF41}" srcOrd="0" destOrd="0" presId="urn:microsoft.com/office/officeart/2005/8/layout/vList2"/>
    <dgm:cxn modelId="{2AA80DC5-7539-4F66-B7B6-694C280FC430}" type="presParOf" srcId="{82483B44-F105-47B1-8484-F3C452555201}" destId="{902775DC-9118-40FB-8724-0F1B3E4DD909}" srcOrd="1" destOrd="0" presId="urn:microsoft.com/office/officeart/2005/8/layout/vList2"/>
    <dgm:cxn modelId="{6B59779F-98C4-4748-8E66-EBBB9599C584}" type="presParOf" srcId="{82483B44-F105-47B1-8484-F3C452555201}" destId="{AE4F32E0-FE9B-468D-A8E0-A7B8335B0FC5}" srcOrd="2" destOrd="0" presId="urn:microsoft.com/office/officeart/2005/8/layout/vList2"/>
    <dgm:cxn modelId="{220C9018-1148-47A0-B1C0-D86F0FADF07A}" type="presParOf" srcId="{82483B44-F105-47B1-8484-F3C452555201}" destId="{B19472B5-9281-4616-AF2C-922EEAF88FCE}" srcOrd="3" destOrd="0" presId="urn:microsoft.com/office/officeart/2005/8/layout/vList2"/>
    <dgm:cxn modelId="{75D6CABF-8366-4DF8-A2FD-F3FA8BCF9E91}" type="presParOf" srcId="{82483B44-F105-47B1-8484-F3C452555201}" destId="{2EDCC3EA-7C31-44E5-B43A-DF84F60CEFAE}" srcOrd="4" destOrd="0" presId="urn:microsoft.com/office/officeart/2005/8/layout/vList2"/>
    <dgm:cxn modelId="{FC8A353D-68CE-444C-8A57-9ECA3B60F149}" type="presParOf" srcId="{82483B44-F105-47B1-8484-F3C452555201}" destId="{403870B3-236C-4B9C-93AA-A3B6991A4983}" srcOrd="5" destOrd="0" presId="urn:microsoft.com/office/officeart/2005/8/layout/vList2"/>
    <dgm:cxn modelId="{FB8C84E8-6058-4D7F-BA25-84453938EE8B}" type="presParOf" srcId="{82483B44-F105-47B1-8484-F3C452555201}" destId="{7B155F32-1245-450D-BADA-EDCCDDDC2FD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5DFF09-A26E-43A0-8A26-6448D7C047EB}"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AU"/>
        </a:p>
      </dgm:t>
    </dgm:pt>
    <dgm:pt modelId="{4B8D0367-CFB2-4776-B943-FA62C65889B3}">
      <dgm:prSet phldrT="[Text]" custT="1"/>
      <dgm:spPr/>
      <dgm:t>
        <a:bodyPr/>
        <a:lstStyle/>
        <a:p>
          <a:r>
            <a:rPr lang="en-AU" sz="1800" dirty="0"/>
            <a:t>Knowing and working within the scope of your role.</a:t>
          </a:r>
        </a:p>
      </dgm:t>
    </dgm:pt>
    <dgm:pt modelId="{9FA3138B-7AAB-407A-BE6D-1D39C5AB0938}" type="parTrans" cxnId="{3096BBBD-5134-44B5-936B-4D9DF23DC396}">
      <dgm:prSet/>
      <dgm:spPr/>
      <dgm:t>
        <a:bodyPr/>
        <a:lstStyle/>
        <a:p>
          <a:endParaRPr lang="en-AU"/>
        </a:p>
      </dgm:t>
    </dgm:pt>
    <dgm:pt modelId="{64C17A9C-4CBA-4779-8ED4-6A334C2CE411}" type="sibTrans" cxnId="{3096BBBD-5134-44B5-936B-4D9DF23DC396}">
      <dgm:prSet/>
      <dgm:spPr/>
      <dgm:t>
        <a:bodyPr/>
        <a:lstStyle/>
        <a:p>
          <a:endParaRPr lang="en-AU"/>
        </a:p>
      </dgm:t>
    </dgm:pt>
    <dgm:pt modelId="{9F60C771-3975-4DCE-8698-6F1F4C40A589}">
      <dgm:prSet phldrT="[Text]" custT="1"/>
      <dgm:spPr/>
      <dgm:t>
        <a:bodyPr/>
        <a:lstStyle/>
        <a:p>
          <a:r>
            <a:rPr lang="en-AU" sz="1800" dirty="0"/>
            <a:t>Identify, access and interpret sources of information on ethical responsibilities.</a:t>
          </a:r>
        </a:p>
      </dgm:t>
    </dgm:pt>
    <dgm:pt modelId="{E0FC4D6C-08FC-4B16-8437-358BB69AC094}" type="parTrans" cxnId="{051E3F6E-5386-4C7D-9DBE-792C84806464}">
      <dgm:prSet/>
      <dgm:spPr/>
      <dgm:t>
        <a:bodyPr/>
        <a:lstStyle/>
        <a:p>
          <a:endParaRPr lang="en-AU"/>
        </a:p>
      </dgm:t>
    </dgm:pt>
    <dgm:pt modelId="{2430E3F9-A658-4CCA-9B47-0FD2CEA2AAB8}" type="sibTrans" cxnId="{051E3F6E-5386-4C7D-9DBE-792C84806464}">
      <dgm:prSet/>
      <dgm:spPr/>
      <dgm:t>
        <a:bodyPr/>
        <a:lstStyle/>
        <a:p>
          <a:endParaRPr lang="en-AU"/>
        </a:p>
      </dgm:t>
    </dgm:pt>
    <dgm:pt modelId="{9DD482A1-BC6F-499A-BB38-F4110918DF2C}">
      <dgm:prSet phldrT="[Text]" custT="1"/>
      <dgm:spPr/>
      <dgm:t>
        <a:bodyPr/>
        <a:lstStyle/>
        <a:p>
          <a:r>
            <a:rPr lang="en-AU" sz="1800" dirty="0"/>
            <a:t>Match the information you found on ethical responsibilities with the scope of your role.</a:t>
          </a:r>
        </a:p>
      </dgm:t>
    </dgm:pt>
    <dgm:pt modelId="{5063E611-5847-4339-841D-BE709FE68B9E}" type="parTrans" cxnId="{A64C8410-4537-4E15-9939-05BBEC06A40D}">
      <dgm:prSet/>
      <dgm:spPr/>
      <dgm:t>
        <a:bodyPr/>
        <a:lstStyle/>
        <a:p>
          <a:endParaRPr lang="en-AU"/>
        </a:p>
      </dgm:t>
    </dgm:pt>
    <dgm:pt modelId="{AC70EE0C-BD2D-454A-9EBD-19136779C7EA}" type="sibTrans" cxnId="{A64C8410-4537-4E15-9939-05BBEC06A40D}">
      <dgm:prSet/>
      <dgm:spPr/>
      <dgm:t>
        <a:bodyPr/>
        <a:lstStyle/>
        <a:p>
          <a:endParaRPr lang="en-AU"/>
        </a:p>
      </dgm:t>
    </dgm:pt>
    <dgm:pt modelId="{B5A21C10-6AE0-4C02-B6E9-9FF44061A373}" type="pres">
      <dgm:prSet presAssocID="{F45DFF09-A26E-43A0-8A26-6448D7C047EB}" presName="CompostProcess" presStyleCnt="0">
        <dgm:presLayoutVars>
          <dgm:dir/>
          <dgm:resizeHandles val="exact"/>
        </dgm:presLayoutVars>
      </dgm:prSet>
      <dgm:spPr/>
    </dgm:pt>
    <dgm:pt modelId="{75DC6316-D9C5-431A-82D3-901FCD2E1414}" type="pres">
      <dgm:prSet presAssocID="{F45DFF09-A26E-43A0-8A26-6448D7C047EB}" presName="arrow" presStyleLbl="bgShp" presStyleIdx="0" presStyleCnt="1"/>
      <dgm:spPr/>
    </dgm:pt>
    <dgm:pt modelId="{3EDB4915-FEEF-4768-B1E4-357507C434F0}" type="pres">
      <dgm:prSet presAssocID="{F45DFF09-A26E-43A0-8A26-6448D7C047EB}" presName="linearProcess" presStyleCnt="0"/>
      <dgm:spPr/>
    </dgm:pt>
    <dgm:pt modelId="{FEA4CB53-10D5-46C4-A294-C5393E189794}" type="pres">
      <dgm:prSet presAssocID="{4B8D0367-CFB2-4776-B943-FA62C65889B3}" presName="textNode" presStyleLbl="node1" presStyleIdx="0" presStyleCnt="3">
        <dgm:presLayoutVars>
          <dgm:bulletEnabled val="1"/>
        </dgm:presLayoutVars>
      </dgm:prSet>
      <dgm:spPr/>
    </dgm:pt>
    <dgm:pt modelId="{4406E815-415F-48DC-BFB6-43FC73A8B5BC}" type="pres">
      <dgm:prSet presAssocID="{64C17A9C-4CBA-4779-8ED4-6A334C2CE411}" presName="sibTrans" presStyleCnt="0"/>
      <dgm:spPr/>
    </dgm:pt>
    <dgm:pt modelId="{22D96DFB-4022-43F5-8D8C-0DB9AFC263CC}" type="pres">
      <dgm:prSet presAssocID="{9F60C771-3975-4DCE-8698-6F1F4C40A589}" presName="textNode" presStyleLbl="node1" presStyleIdx="1" presStyleCnt="3">
        <dgm:presLayoutVars>
          <dgm:bulletEnabled val="1"/>
        </dgm:presLayoutVars>
      </dgm:prSet>
      <dgm:spPr/>
    </dgm:pt>
    <dgm:pt modelId="{6B6DB665-38DB-4C05-8400-614653FE9A89}" type="pres">
      <dgm:prSet presAssocID="{2430E3F9-A658-4CCA-9B47-0FD2CEA2AAB8}" presName="sibTrans" presStyleCnt="0"/>
      <dgm:spPr/>
    </dgm:pt>
    <dgm:pt modelId="{7BE410B7-BCCE-43CA-A857-CC2CF37B2BD1}" type="pres">
      <dgm:prSet presAssocID="{9DD482A1-BC6F-499A-BB38-F4110918DF2C}" presName="textNode" presStyleLbl="node1" presStyleIdx="2" presStyleCnt="3">
        <dgm:presLayoutVars>
          <dgm:bulletEnabled val="1"/>
        </dgm:presLayoutVars>
      </dgm:prSet>
      <dgm:spPr/>
    </dgm:pt>
  </dgm:ptLst>
  <dgm:cxnLst>
    <dgm:cxn modelId="{461A6001-3D67-4068-A427-0373F36AFE15}" type="presOf" srcId="{9F60C771-3975-4DCE-8698-6F1F4C40A589}" destId="{22D96DFB-4022-43F5-8D8C-0DB9AFC263CC}" srcOrd="0" destOrd="0" presId="urn:microsoft.com/office/officeart/2005/8/layout/hProcess9"/>
    <dgm:cxn modelId="{A64C8410-4537-4E15-9939-05BBEC06A40D}" srcId="{F45DFF09-A26E-43A0-8A26-6448D7C047EB}" destId="{9DD482A1-BC6F-499A-BB38-F4110918DF2C}" srcOrd="2" destOrd="0" parTransId="{5063E611-5847-4339-841D-BE709FE68B9E}" sibTransId="{AC70EE0C-BD2D-454A-9EBD-19136779C7EA}"/>
    <dgm:cxn modelId="{26520B32-68F9-47B5-8B06-C575E788B91C}" type="presOf" srcId="{9DD482A1-BC6F-499A-BB38-F4110918DF2C}" destId="{7BE410B7-BCCE-43CA-A857-CC2CF37B2BD1}" srcOrd="0" destOrd="0" presId="urn:microsoft.com/office/officeart/2005/8/layout/hProcess9"/>
    <dgm:cxn modelId="{4DF68A48-F564-48AA-A732-03EF6636CF85}" type="presOf" srcId="{F45DFF09-A26E-43A0-8A26-6448D7C047EB}" destId="{B5A21C10-6AE0-4C02-B6E9-9FF44061A373}" srcOrd="0" destOrd="0" presId="urn:microsoft.com/office/officeart/2005/8/layout/hProcess9"/>
    <dgm:cxn modelId="{051E3F6E-5386-4C7D-9DBE-792C84806464}" srcId="{F45DFF09-A26E-43A0-8A26-6448D7C047EB}" destId="{9F60C771-3975-4DCE-8698-6F1F4C40A589}" srcOrd="1" destOrd="0" parTransId="{E0FC4D6C-08FC-4B16-8437-358BB69AC094}" sibTransId="{2430E3F9-A658-4CCA-9B47-0FD2CEA2AAB8}"/>
    <dgm:cxn modelId="{3096BBBD-5134-44B5-936B-4D9DF23DC396}" srcId="{F45DFF09-A26E-43A0-8A26-6448D7C047EB}" destId="{4B8D0367-CFB2-4776-B943-FA62C65889B3}" srcOrd="0" destOrd="0" parTransId="{9FA3138B-7AAB-407A-BE6D-1D39C5AB0938}" sibTransId="{64C17A9C-4CBA-4779-8ED4-6A334C2CE411}"/>
    <dgm:cxn modelId="{85009EC1-B6A1-4316-8837-BF6DAF582B51}" type="presOf" srcId="{4B8D0367-CFB2-4776-B943-FA62C65889B3}" destId="{FEA4CB53-10D5-46C4-A294-C5393E189794}" srcOrd="0" destOrd="0" presId="urn:microsoft.com/office/officeart/2005/8/layout/hProcess9"/>
    <dgm:cxn modelId="{F22BADA7-2A10-4408-A657-306F89B5805E}" type="presParOf" srcId="{B5A21C10-6AE0-4C02-B6E9-9FF44061A373}" destId="{75DC6316-D9C5-431A-82D3-901FCD2E1414}" srcOrd="0" destOrd="0" presId="urn:microsoft.com/office/officeart/2005/8/layout/hProcess9"/>
    <dgm:cxn modelId="{62BCA48D-B9B5-42EC-BCE0-D8CC051A9260}" type="presParOf" srcId="{B5A21C10-6AE0-4C02-B6E9-9FF44061A373}" destId="{3EDB4915-FEEF-4768-B1E4-357507C434F0}" srcOrd="1" destOrd="0" presId="urn:microsoft.com/office/officeart/2005/8/layout/hProcess9"/>
    <dgm:cxn modelId="{7B71FFDA-5460-47FE-8EFB-88F0A904B3CC}" type="presParOf" srcId="{3EDB4915-FEEF-4768-B1E4-357507C434F0}" destId="{FEA4CB53-10D5-46C4-A294-C5393E189794}" srcOrd="0" destOrd="0" presId="urn:microsoft.com/office/officeart/2005/8/layout/hProcess9"/>
    <dgm:cxn modelId="{CAA82413-95D5-4BDD-BB39-ECC126D0B6AE}" type="presParOf" srcId="{3EDB4915-FEEF-4768-B1E4-357507C434F0}" destId="{4406E815-415F-48DC-BFB6-43FC73A8B5BC}" srcOrd="1" destOrd="0" presId="urn:microsoft.com/office/officeart/2005/8/layout/hProcess9"/>
    <dgm:cxn modelId="{65618C5E-A4D8-4518-80CA-304715EC2AA0}" type="presParOf" srcId="{3EDB4915-FEEF-4768-B1E4-357507C434F0}" destId="{22D96DFB-4022-43F5-8D8C-0DB9AFC263CC}" srcOrd="2" destOrd="0" presId="urn:microsoft.com/office/officeart/2005/8/layout/hProcess9"/>
    <dgm:cxn modelId="{C9CA9E15-0BE7-4909-AA6E-1A60CB27AA62}" type="presParOf" srcId="{3EDB4915-FEEF-4768-B1E4-357507C434F0}" destId="{6B6DB665-38DB-4C05-8400-614653FE9A89}" srcOrd="3" destOrd="0" presId="urn:microsoft.com/office/officeart/2005/8/layout/hProcess9"/>
    <dgm:cxn modelId="{383107B6-7A6C-4A20-86C4-F1AB97B5C835}" type="presParOf" srcId="{3EDB4915-FEEF-4768-B1E4-357507C434F0}" destId="{7BE410B7-BCCE-43CA-A857-CC2CF37B2BD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B64458-DB3D-40BF-BFD2-CDA3BAAB672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628FCC4A-EC03-4A23-B1E1-011D3585218D}">
      <dgm:prSet phldrT="[Text]" custT="1"/>
      <dgm:spPr/>
      <dgm:t>
        <a:bodyPr/>
        <a:lstStyle/>
        <a:p>
          <a:r>
            <a:rPr lang="en-PH" sz="1800" dirty="0"/>
            <a:t>Undertake </a:t>
          </a:r>
          <a:r>
            <a:rPr lang="en-PH" sz="1800" u="none" dirty="0"/>
            <a:t>annual risk </a:t>
          </a:r>
          <a:r>
            <a:rPr lang="en-PH" sz="1800" dirty="0"/>
            <a:t>assessments concerning activities of the entity.</a:t>
          </a:r>
          <a:endParaRPr lang="en-AU" sz="1800" dirty="0"/>
        </a:p>
      </dgm:t>
    </dgm:pt>
    <dgm:pt modelId="{84D65B47-3451-4A49-9139-D0C8213EF81F}" type="parTrans" cxnId="{504B1481-0928-4F1E-A74C-94878DEB576B}">
      <dgm:prSet/>
      <dgm:spPr/>
      <dgm:t>
        <a:bodyPr/>
        <a:lstStyle/>
        <a:p>
          <a:endParaRPr lang="en-AU"/>
        </a:p>
      </dgm:t>
    </dgm:pt>
    <dgm:pt modelId="{FC1BD1B1-3570-48F0-A57B-0B9E8F5502A4}" type="sibTrans" cxnId="{504B1481-0928-4F1E-A74C-94878DEB576B}">
      <dgm:prSet/>
      <dgm:spPr/>
      <dgm:t>
        <a:bodyPr/>
        <a:lstStyle/>
        <a:p>
          <a:endParaRPr lang="en-AU"/>
        </a:p>
      </dgm:t>
    </dgm:pt>
    <dgm:pt modelId="{52CC356E-204C-4134-8C3B-ACCDB8190082}">
      <dgm:prSet custT="1"/>
      <dgm:spPr/>
      <dgm:t>
        <a:bodyPr/>
        <a:lstStyle/>
        <a:p>
          <a:pPr>
            <a:buFont typeface="Wingdings" panose="05000000000000000000" pitchFamily="2" charset="2"/>
            <a:buChar char=""/>
          </a:pPr>
          <a:r>
            <a:rPr lang="en-PH" sz="1800" dirty="0"/>
            <a:t>Establish and maintain a system of training and compliance for staff.</a:t>
          </a:r>
        </a:p>
      </dgm:t>
    </dgm:pt>
    <dgm:pt modelId="{C496EEA2-55B6-4AD7-A16C-9B6099F67B1A}" type="parTrans" cxnId="{09F9A992-B500-409D-86FC-14553E54ADB7}">
      <dgm:prSet/>
      <dgm:spPr/>
      <dgm:t>
        <a:bodyPr/>
        <a:lstStyle/>
        <a:p>
          <a:endParaRPr lang="en-AU"/>
        </a:p>
      </dgm:t>
    </dgm:pt>
    <dgm:pt modelId="{B8675468-337C-482B-A1E1-BC3ECC4668C7}" type="sibTrans" cxnId="{09F9A992-B500-409D-86FC-14553E54ADB7}">
      <dgm:prSet/>
      <dgm:spPr/>
      <dgm:t>
        <a:bodyPr/>
        <a:lstStyle/>
        <a:p>
          <a:endParaRPr lang="en-AU"/>
        </a:p>
      </dgm:t>
    </dgm:pt>
    <dgm:pt modelId="{04542EFB-6792-47DE-87C9-7C4072E0B77B}">
      <dgm:prSet custT="1"/>
      <dgm:spPr/>
      <dgm:t>
        <a:bodyPr/>
        <a:lstStyle/>
        <a:p>
          <a:pPr>
            <a:buFont typeface="Wingdings" panose="05000000000000000000" pitchFamily="2" charset="2"/>
            <a:buChar char=""/>
          </a:pPr>
          <a:r>
            <a:rPr lang="en-PH" sz="1800" dirty="0"/>
            <a:t>Adopt and implement the National Principles for Child Safe </a:t>
          </a:r>
          <a:r>
            <a:rPr lang="en-PH" sz="1800" dirty="0" err="1"/>
            <a:t>Organisations</a:t>
          </a:r>
          <a:r>
            <a:rPr lang="en-PH" sz="1800" dirty="0"/>
            <a:t>.</a:t>
          </a:r>
        </a:p>
      </dgm:t>
    </dgm:pt>
    <dgm:pt modelId="{E41EAE3F-2C9C-4612-8D5B-C24CE62717B3}" type="parTrans" cxnId="{5B59C817-652E-4C85-9A40-2962FEB422DE}">
      <dgm:prSet/>
      <dgm:spPr/>
      <dgm:t>
        <a:bodyPr/>
        <a:lstStyle/>
        <a:p>
          <a:endParaRPr lang="en-AU"/>
        </a:p>
      </dgm:t>
    </dgm:pt>
    <dgm:pt modelId="{BE64F82F-F3EB-415C-8C81-DB70E60B6525}" type="sibTrans" cxnId="{5B59C817-652E-4C85-9A40-2962FEB422DE}">
      <dgm:prSet/>
      <dgm:spPr/>
      <dgm:t>
        <a:bodyPr/>
        <a:lstStyle/>
        <a:p>
          <a:endParaRPr lang="en-AU"/>
        </a:p>
      </dgm:t>
    </dgm:pt>
    <dgm:pt modelId="{4407B62C-9F9E-4627-BCF9-9ECA46ABA211}">
      <dgm:prSet custT="1"/>
      <dgm:spPr/>
      <dgm:t>
        <a:bodyPr/>
        <a:lstStyle/>
        <a:p>
          <a:r>
            <a:rPr lang="en-PH" sz="1800" dirty="0"/>
            <a:t>Publish an annual statement of compliance with the Framework, including an overview of the entity’s child safety risk assessment.</a:t>
          </a:r>
          <a:endParaRPr lang="en-AU" sz="1800" dirty="0"/>
        </a:p>
      </dgm:t>
    </dgm:pt>
    <dgm:pt modelId="{1F1FAF3C-3A78-428E-A43B-7ECC91EE49D2}" type="parTrans" cxnId="{8AE0EF77-9BC0-40DC-9D82-EEAEA41AC929}">
      <dgm:prSet/>
      <dgm:spPr/>
      <dgm:t>
        <a:bodyPr/>
        <a:lstStyle/>
        <a:p>
          <a:endParaRPr lang="en-AU"/>
        </a:p>
      </dgm:t>
    </dgm:pt>
    <dgm:pt modelId="{807D0938-DC6D-485E-BA6A-640310761FD0}" type="sibTrans" cxnId="{8AE0EF77-9BC0-40DC-9D82-EEAEA41AC929}">
      <dgm:prSet/>
      <dgm:spPr/>
      <dgm:t>
        <a:bodyPr/>
        <a:lstStyle/>
        <a:p>
          <a:endParaRPr lang="en-AU"/>
        </a:p>
      </dgm:t>
    </dgm:pt>
    <dgm:pt modelId="{59C5F6B2-4AA2-4134-BA41-6C391F5B93D0}" type="pres">
      <dgm:prSet presAssocID="{92B64458-DB3D-40BF-BFD2-CDA3BAAB6720}" presName="linear" presStyleCnt="0">
        <dgm:presLayoutVars>
          <dgm:animLvl val="lvl"/>
          <dgm:resizeHandles val="exact"/>
        </dgm:presLayoutVars>
      </dgm:prSet>
      <dgm:spPr/>
    </dgm:pt>
    <dgm:pt modelId="{FE8B64FB-C716-488F-96C5-7D9608336F5D}" type="pres">
      <dgm:prSet presAssocID="{628FCC4A-EC03-4A23-B1E1-011D3585218D}" presName="parentText" presStyleLbl="node1" presStyleIdx="0" presStyleCnt="4">
        <dgm:presLayoutVars>
          <dgm:chMax val="0"/>
          <dgm:bulletEnabled val="1"/>
        </dgm:presLayoutVars>
      </dgm:prSet>
      <dgm:spPr/>
    </dgm:pt>
    <dgm:pt modelId="{DE7C0427-D246-4C29-A3EA-DADD6AD35273}" type="pres">
      <dgm:prSet presAssocID="{FC1BD1B1-3570-48F0-A57B-0B9E8F5502A4}" presName="spacer" presStyleCnt="0"/>
      <dgm:spPr/>
    </dgm:pt>
    <dgm:pt modelId="{9D86C658-8F32-4B43-8B88-ECD5FFCEC117}" type="pres">
      <dgm:prSet presAssocID="{52CC356E-204C-4134-8C3B-ACCDB8190082}" presName="parentText" presStyleLbl="node1" presStyleIdx="1" presStyleCnt="4">
        <dgm:presLayoutVars>
          <dgm:chMax val="0"/>
          <dgm:bulletEnabled val="1"/>
        </dgm:presLayoutVars>
      </dgm:prSet>
      <dgm:spPr/>
    </dgm:pt>
    <dgm:pt modelId="{D99C45E6-2E67-4ACD-BB98-5496B7420054}" type="pres">
      <dgm:prSet presAssocID="{B8675468-337C-482B-A1E1-BC3ECC4668C7}" presName="spacer" presStyleCnt="0"/>
      <dgm:spPr/>
    </dgm:pt>
    <dgm:pt modelId="{38E5260D-D328-4E69-88AD-6E86AB560663}" type="pres">
      <dgm:prSet presAssocID="{04542EFB-6792-47DE-87C9-7C4072E0B77B}" presName="parentText" presStyleLbl="node1" presStyleIdx="2" presStyleCnt="4">
        <dgm:presLayoutVars>
          <dgm:chMax val="0"/>
          <dgm:bulletEnabled val="1"/>
        </dgm:presLayoutVars>
      </dgm:prSet>
      <dgm:spPr/>
    </dgm:pt>
    <dgm:pt modelId="{32691CE1-FA9A-467F-AC83-27D80B05D661}" type="pres">
      <dgm:prSet presAssocID="{BE64F82F-F3EB-415C-8C81-DB70E60B6525}" presName="spacer" presStyleCnt="0"/>
      <dgm:spPr/>
    </dgm:pt>
    <dgm:pt modelId="{54ECF066-4420-4BCA-BB79-5212316DABBB}" type="pres">
      <dgm:prSet presAssocID="{4407B62C-9F9E-4627-BCF9-9ECA46ABA211}" presName="parentText" presStyleLbl="node1" presStyleIdx="3" presStyleCnt="4">
        <dgm:presLayoutVars>
          <dgm:chMax val="0"/>
          <dgm:bulletEnabled val="1"/>
        </dgm:presLayoutVars>
      </dgm:prSet>
      <dgm:spPr/>
    </dgm:pt>
  </dgm:ptLst>
  <dgm:cxnLst>
    <dgm:cxn modelId="{E7E68B16-621E-46C0-BC54-01BF750515C0}" type="presOf" srcId="{628FCC4A-EC03-4A23-B1E1-011D3585218D}" destId="{FE8B64FB-C716-488F-96C5-7D9608336F5D}" srcOrd="0" destOrd="0" presId="urn:microsoft.com/office/officeart/2005/8/layout/vList2"/>
    <dgm:cxn modelId="{5B59C817-652E-4C85-9A40-2962FEB422DE}" srcId="{92B64458-DB3D-40BF-BFD2-CDA3BAAB6720}" destId="{04542EFB-6792-47DE-87C9-7C4072E0B77B}" srcOrd="2" destOrd="0" parTransId="{E41EAE3F-2C9C-4612-8D5B-C24CE62717B3}" sibTransId="{BE64F82F-F3EB-415C-8C81-DB70E60B6525}"/>
    <dgm:cxn modelId="{8AE0EF77-9BC0-40DC-9D82-EEAEA41AC929}" srcId="{92B64458-DB3D-40BF-BFD2-CDA3BAAB6720}" destId="{4407B62C-9F9E-4627-BCF9-9ECA46ABA211}" srcOrd="3" destOrd="0" parTransId="{1F1FAF3C-3A78-428E-A43B-7ECC91EE49D2}" sibTransId="{807D0938-DC6D-485E-BA6A-640310761FD0}"/>
    <dgm:cxn modelId="{504B1481-0928-4F1E-A74C-94878DEB576B}" srcId="{92B64458-DB3D-40BF-BFD2-CDA3BAAB6720}" destId="{628FCC4A-EC03-4A23-B1E1-011D3585218D}" srcOrd="0" destOrd="0" parTransId="{84D65B47-3451-4A49-9139-D0C8213EF81F}" sibTransId="{FC1BD1B1-3570-48F0-A57B-0B9E8F5502A4}"/>
    <dgm:cxn modelId="{C8C4BA89-DFDC-4C92-BD16-14D09491E323}" type="presOf" srcId="{04542EFB-6792-47DE-87C9-7C4072E0B77B}" destId="{38E5260D-D328-4E69-88AD-6E86AB560663}" srcOrd="0" destOrd="0" presId="urn:microsoft.com/office/officeart/2005/8/layout/vList2"/>
    <dgm:cxn modelId="{09F9A992-B500-409D-86FC-14553E54ADB7}" srcId="{92B64458-DB3D-40BF-BFD2-CDA3BAAB6720}" destId="{52CC356E-204C-4134-8C3B-ACCDB8190082}" srcOrd="1" destOrd="0" parTransId="{C496EEA2-55B6-4AD7-A16C-9B6099F67B1A}" sibTransId="{B8675468-337C-482B-A1E1-BC3ECC4668C7}"/>
    <dgm:cxn modelId="{A797899E-2E79-4192-A227-1C74CE6C78C6}" type="presOf" srcId="{4407B62C-9F9E-4627-BCF9-9ECA46ABA211}" destId="{54ECF066-4420-4BCA-BB79-5212316DABBB}" srcOrd="0" destOrd="0" presId="urn:microsoft.com/office/officeart/2005/8/layout/vList2"/>
    <dgm:cxn modelId="{567E99BB-9713-4831-8D71-9D408A2AB75F}" type="presOf" srcId="{92B64458-DB3D-40BF-BFD2-CDA3BAAB6720}" destId="{59C5F6B2-4AA2-4134-BA41-6C391F5B93D0}" srcOrd="0" destOrd="0" presId="urn:microsoft.com/office/officeart/2005/8/layout/vList2"/>
    <dgm:cxn modelId="{8AA089C8-AFE9-42C9-96F8-636AA0D26E5F}" type="presOf" srcId="{52CC356E-204C-4134-8C3B-ACCDB8190082}" destId="{9D86C658-8F32-4B43-8B88-ECD5FFCEC117}" srcOrd="0" destOrd="0" presId="urn:microsoft.com/office/officeart/2005/8/layout/vList2"/>
    <dgm:cxn modelId="{77C288DE-0AED-44F5-B7E9-0F90A03F413D}" type="presParOf" srcId="{59C5F6B2-4AA2-4134-BA41-6C391F5B93D0}" destId="{FE8B64FB-C716-488F-96C5-7D9608336F5D}" srcOrd="0" destOrd="0" presId="urn:microsoft.com/office/officeart/2005/8/layout/vList2"/>
    <dgm:cxn modelId="{7A296F93-24D5-45E4-ACED-9B7E4F67A52B}" type="presParOf" srcId="{59C5F6B2-4AA2-4134-BA41-6C391F5B93D0}" destId="{DE7C0427-D246-4C29-A3EA-DADD6AD35273}" srcOrd="1" destOrd="0" presId="urn:microsoft.com/office/officeart/2005/8/layout/vList2"/>
    <dgm:cxn modelId="{1A1F7960-192B-4C8E-ACDE-7230257FF555}" type="presParOf" srcId="{59C5F6B2-4AA2-4134-BA41-6C391F5B93D0}" destId="{9D86C658-8F32-4B43-8B88-ECD5FFCEC117}" srcOrd="2" destOrd="0" presId="urn:microsoft.com/office/officeart/2005/8/layout/vList2"/>
    <dgm:cxn modelId="{56B93A89-7130-4C47-8BB2-C63264A13779}" type="presParOf" srcId="{59C5F6B2-4AA2-4134-BA41-6C391F5B93D0}" destId="{D99C45E6-2E67-4ACD-BB98-5496B7420054}" srcOrd="3" destOrd="0" presId="urn:microsoft.com/office/officeart/2005/8/layout/vList2"/>
    <dgm:cxn modelId="{25D23BC2-38DF-47CC-83D4-405F4C7BA4EC}" type="presParOf" srcId="{59C5F6B2-4AA2-4134-BA41-6C391F5B93D0}" destId="{38E5260D-D328-4E69-88AD-6E86AB560663}" srcOrd="4" destOrd="0" presId="urn:microsoft.com/office/officeart/2005/8/layout/vList2"/>
    <dgm:cxn modelId="{FBA9BE1D-09C4-4329-9F08-2085EF928E0B}" type="presParOf" srcId="{59C5F6B2-4AA2-4134-BA41-6C391F5B93D0}" destId="{32691CE1-FA9A-467F-AC83-27D80B05D661}" srcOrd="5" destOrd="0" presId="urn:microsoft.com/office/officeart/2005/8/layout/vList2"/>
    <dgm:cxn modelId="{610CB649-FDDF-4B64-B439-3E070141C6E6}" type="presParOf" srcId="{59C5F6B2-4AA2-4134-BA41-6C391F5B93D0}" destId="{54ECF066-4420-4BCA-BB79-5212316DABB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EBDCCD-ACA7-40E3-909C-55FBD2527039}"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8B04349-0F0B-48B0-87B4-28BF4D550883}">
      <dgm:prSet phldrT="[Text]" custT="1"/>
      <dgm:spPr/>
      <dgm:t>
        <a:bodyPr/>
        <a:lstStyle/>
        <a:p>
          <a:pPr>
            <a:buFont typeface="Wingdings" panose="05000000000000000000" pitchFamily="2" charset="2"/>
            <a:buChar char=""/>
          </a:pPr>
          <a:r>
            <a:rPr lang="en-PH" sz="2000" dirty="0"/>
            <a:t>negatively impact work productivity</a:t>
          </a:r>
          <a:endParaRPr lang="en-AU" sz="2000" dirty="0"/>
        </a:p>
      </dgm:t>
    </dgm:pt>
    <dgm:pt modelId="{4D06C45F-BDBC-406B-BCB7-598498A03360}" type="parTrans" cxnId="{192BF7CD-47B7-425B-8F31-B4042A97EC30}">
      <dgm:prSet/>
      <dgm:spPr/>
      <dgm:t>
        <a:bodyPr/>
        <a:lstStyle/>
        <a:p>
          <a:endParaRPr lang="en-AU"/>
        </a:p>
      </dgm:t>
    </dgm:pt>
    <dgm:pt modelId="{6DFA267D-577C-4B6C-AED3-0ABA6BDE7376}" type="sibTrans" cxnId="{192BF7CD-47B7-425B-8F31-B4042A97EC30}">
      <dgm:prSet/>
      <dgm:spPr/>
      <dgm:t>
        <a:bodyPr/>
        <a:lstStyle/>
        <a:p>
          <a:endParaRPr lang="en-AU"/>
        </a:p>
      </dgm:t>
    </dgm:pt>
    <dgm:pt modelId="{39872A4A-F6ED-4E55-BB23-085774AFC659}">
      <dgm:prSet custT="1"/>
      <dgm:spPr/>
      <dgm:t>
        <a:bodyPr/>
        <a:lstStyle/>
        <a:p>
          <a:pPr>
            <a:buFont typeface="Wingdings" panose="05000000000000000000" pitchFamily="2" charset="2"/>
            <a:buChar char=""/>
          </a:pPr>
          <a:r>
            <a:rPr lang="en-PH" sz="2000" dirty="0"/>
            <a:t>interfere with work processes </a:t>
          </a:r>
        </a:p>
      </dgm:t>
    </dgm:pt>
    <dgm:pt modelId="{CB72D98A-7A74-4AB3-841F-FB6547A79A19}" type="parTrans" cxnId="{1DA205FF-6C18-459E-AD75-7FAFDE363090}">
      <dgm:prSet/>
      <dgm:spPr/>
      <dgm:t>
        <a:bodyPr/>
        <a:lstStyle/>
        <a:p>
          <a:endParaRPr lang="en-AU"/>
        </a:p>
      </dgm:t>
    </dgm:pt>
    <dgm:pt modelId="{4B0AAEF3-A546-478B-9F06-99FEACB7FF54}" type="sibTrans" cxnId="{1DA205FF-6C18-459E-AD75-7FAFDE363090}">
      <dgm:prSet/>
      <dgm:spPr/>
      <dgm:t>
        <a:bodyPr/>
        <a:lstStyle/>
        <a:p>
          <a:endParaRPr lang="en-AU"/>
        </a:p>
      </dgm:t>
    </dgm:pt>
    <dgm:pt modelId="{FCD17461-5801-43AA-8302-7CE8FE0AC606}">
      <dgm:prSet custT="1"/>
      <dgm:spPr/>
      <dgm:t>
        <a:bodyPr/>
        <a:lstStyle/>
        <a:p>
          <a:pPr>
            <a:buFont typeface="Wingdings" panose="05000000000000000000" pitchFamily="2" charset="2"/>
            <a:buChar char=""/>
          </a:pPr>
          <a:r>
            <a:rPr lang="en-PH" sz="2000" dirty="0"/>
            <a:t>wander into a hazardous area.</a:t>
          </a:r>
        </a:p>
      </dgm:t>
    </dgm:pt>
    <dgm:pt modelId="{29EF7BF5-758F-401D-82C4-ED34EA0C0521}" type="parTrans" cxnId="{F5504626-6123-428E-9EFF-CBD790891E56}">
      <dgm:prSet/>
      <dgm:spPr/>
      <dgm:t>
        <a:bodyPr/>
        <a:lstStyle/>
        <a:p>
          <a:endParaRPr lang="en-AU"/>
        </a:p>
      </dgm:t>
    </dgm:pt>
    <dgm:pt modelId="{9A4BE6B1-E3F3-4534-AC80-138C290E2EA5}" type="sibTrans" cxnId="{F5504626-6123-428E-9EFF-CBD790891E56}">
      <dgm:prSet/>
      <dgm:spPr/>
      <dgm:t>
        <a:bodyPr/>
        <a:lstStyle/>
        <a:p>
          <a:endParaRPr lang="en-AU"/>
        </a:p>
      </dgm:t>
    </dgm:pt>
    <dgm:pt modelId="{F47DFE6C-5341-47CA-8EAB-CD07F069EEFA}" type="pres">
      <dgm:prSet presAssocID="{84EBDCCD-ACA7-40E3-909C-55FBD2527039}" presName="Name0" presStyleCnt="0">
        <dgm:presLayoutVars>
          <dgm:chMax val="7"/>
          <dgm:chPref val="7"/>
          <dgm:dir/>
        </dgm:presLayoutVars>
      </dgm:prSet>
      <dgm:spPr/>
    </dgm:pt>
    <dgm:pt modelId="{641875EF-AEED-4DA3-A0BC-4126151B23B5}" type="pres">
      <dgm:prSet presAssocID="{84EBDCCD-ACA7-40E3-909C-55FBD2527039}" presName="Name1" presStyleCnt="0"/>
      <dgm:spPr/>
    </dgm:pt>
    <dgm:pt modelId="{B8CD950A-2C91-4FB4-A35F-AEE54C9B8344}" type="pres">
      <dgm:prSet presAssocID="{84EBDCCD-ACA7-40E3-909C-55FBD2527039}" presName="cycle" presStyleCnt="0"/>
      <dgm:spPr/>
    </dgm:pt>
    <dgm:pt modelId="{31BF050A-0C67-4984-B727-399C60B905A2}" type="pres">
      <dgm:prSet presAssocID="{84EBDCCD-ACA7-40E3-909C-55FBD2527039}" presName="srcNode" presStyleLbl="node1" presStyleIdx="0" presStyleCnt="3"/>
      <dgm:spPr/>
    </dgm:pt>
    <dgm:pt modelId="{75498859-15E1-49F7-AD8A-1FCA8AE72CB9}" type="pres">
      <dgm:prSet presAssocID="{84EBDCCD-ACA7-40E3-909C-55FBD2527039}" presName="conn" presStyleLbl="parChTrans1D2" presStyleIdx="0" presStyleCnt="1"/>
      <dgm:spPr/>
    </dgm:pt>
    <dgm:pt modelId="{5902E347-364D-47DC-A385-C12DB0CDD110}" type="pres">
      <dgm:prSet presAssocID="{84EBDCCD-ACA7-40E3-909C-55FBD2527039}" presName="extraNode" presStyleLbl="node1" presStyleIdx="0" presStyleCnt="3"/>
      <dgm:spPr/>
    </dgm:pt>
    <dgm:pt modelId="{BFB183F2-497A-4DB9-B557-87959DA899F7}" type="pres">
      <dgm:prSet presAssocID="{84EBDCCD-ACA7-40E3-909C-55FBD2527039}" presName="dstNode" presStyleLbl="node1" presStyleIdx="0" presStyleCnt="3"/>
      <dgm:spPr/>
    </dgm:pt>
    <dgm:pt modelId="{628B5C6E-01F8-47F2-B5B9-B2CA41454247}" type="pres">
      <dgm:prSet presAssocID="{78B04349-0F0B-48B0-87B4-28BF4D550883}" presName="text_1" presStyleLbl="node1" presStyleIdx="0" presStyleCnt="3">
        <dgm:presLayoutVars>
          <dgm:bulletEnabled val="1"/>
        </dgm:presLayoutVars>
      </dgm:prSet>
      <dgm:spPr/>
    </dgm:pt>
    <dgm:pt modelId="{43F95D70-D158-4E88-826F-3D94C13663BB}" type="pres">
      <dgm:prSet presAssocID="{78B04349-0F0B-48B0-87B4-28BF4D550883}" presName="accent_1" presStyleCnt="0"/>
      <dgm:spPr/>
    </dgm:pt>
    <dgm:pt modelId="{1A5509D9-BF45-454B-B96F-BE948AB484B3}" type="pres">
      <dgm:prSet presAssocID="{78B04349-0F0B-48B0-87B4-28BF4D550883}" presName="accentRepeatNode" presStyleLbl="solidFgAcc1" presStyleIdx="0" presStyleCnt="3"/>
      <dgm:spPr/>
    </dgm:pt>
    <dgm:pt modelId="{0D1421C5-E357-440B-864F-2227887CC0F5}" type="pres">
      <dgm:prSet presAssocID="{39872A4A-F6ED-4E55-BB23-085774AFC659}" presName="text_2" presStyleLbl="node1" presStyleIdx="1" presStyleCnt="3">
        <dgm:presLayoutVars>
          <dgm:bulletEnabled val="1"/>
        </dgm:presLayoutVars>
      </dgm:prSet>
      <dgm:spPr/>
    </dgm:pt>
    <dgm:pt modelId="{84ED8A03-556F-44E2-A636-55B48ED197FF}" type="pres">
      <dgm:prSet presAssocID="{39872A4A-F6ED-4E55-BB23-085774AFC659}" presName="accent_2" presStyleCnt="0"/>
      <dgm:spPr/>
    </dgm:pt>
    <dgm:pt modelId="{780E725B-81F6-4871-9A4E-127CAB93FC08}" type="pres">
      <dgm:prSet presAssocID="{39872A4A-F6ED-4E55-BB23-085774AFC659}" presName="accentRepeatNode" presStyleLbl="solidFgAcc1" presStyleIdx="1" presStyleCnt="3"/>
      <dgm:spPr/>
    </dgm:pt>
    <dgm:pt modelId="{DC1E7416-D537-430F-84E4-725B5BFE3075}" type="pres">
      <dgm:prSet presAssocID="{FCD17461-5801-43AA-8302-7CE8FE0AC606}" presName="text_3" presStyleLbl="node1" presStyleIdx="2" presStyleCnt="3">
        <dgm:presLayoutVars>
          <dgm:bulletEnabled val="1"/>
        </dgm:presLayoutVars>
      </dgm:prSet>
      <dgm:spPr/>
    </dgm:pt>
    <dgm:pt modelId="{143AAF52-E119-454C-A012-79C29F3A54E9}" type="pres">
      <dgm:prSet presAssocID="{FCD17461-5801-43AA-8302-7CE8FE0AC606}" presName="accent_3" presStyleCnt="0"/>
      <dgm:spPr/>
    </dgm:pt>
    <dgm:pt modelId="{026EFF02-9008-4C1C-9699-F65A0C186CAC}" type="pres">
      <dgm:prSet presAssocID="{FCD17461-5801-43AA-8302-7CE8FE0AC606}" presName="accentRepeatNode" presStyleLbl="solidFgAcc1" presStyleIdx="2" presStyleCnt="3"/>
      <dgm:spPr/>
    </dgm:pt>
  </dgm:ptLst>
  <dgm:cxnLst>
    <dgm:cxn modelId="{F5504626-6123-428E-9EFF-CBD790891E56}" srcId="{84EBDCCD-ACA7-40E3-909C-55FBD2527039}" destId="{FCD17461-5801-43AA-8302-7CE8FE0AC606}" srcOrd="2" destOrd="0" parTransId="{29EF7BF5-758F-401D-82C4-ED34EA0C0521}" sibTransId="{9A4BE6B1-E3F3-4534-AC80-138C290E2EA5}"/>
    <dgm:cxn modelId="{F4304253-878A-43D1-BB98-721DDAF1D0B0}" type="presOf" srcId="{84EBDCCD-ACA7-40E3-909C-55FBD2527039}" destId="{F47DFE6C-5341-47CA-8EAB-CD07F069EEFA}" srcOrd="0" destOrd="0" presId="urn:microsoft.com/office/officeart/2008/layout/VerticalCurvedList"/>
    <dgm:cxn modelId="{EE20DF74-DC2B-4FDF-8A22-F2613E782074}" type="presOf" srcId="{FCD17461-5801-43AA-8302-7CE8FE0AC606}" destId="{DC1E7416-D537-430F-84E4-725B5BFE3075}" srcOrd="0" destOrd="0" presId="urn:microsoft.com/office/officeart/2008/layout/VerticalCurvedList"/>
    <dgm:cxn modelId="{4436408A-CBFD-462A-95E6-58F77DE6B22C}" type="presOf" srcId="{78B04349-0F0B-48B0-87B4-28BF4D550883}" destId="{628B5C6E-01F8-47F2-B5B9-B2CA41454247}" srcOrd="0" destOrd="0" presId="urn:microsoft.com/office/officeart/2008/layout/VerticalCurvedList"/>
    <dgm:cxn modelId="{192BF7CD-47B7-425B-8F31-B4042A97EC30}" srcId="{84EBDCCD-ACA7-40E3-909C-55FBD2527039}" destId="{78B04349-0F0B-48B0-87B4-28BF4D550883}" srcOrd="0" destOrd="0" parTransId="{4D06C45F-BDBC-406B-BCB7-598498A03360}" sibTransId="{6DFA267D-577C-4B6C-AED3-0ABA6BDE7376}"/>
    <dgm:cxn modelId="{D95CE2EF-BA89-44FD-B058-D9D5D61E6511}" type="presOf" srcId="{39872A4A-F6ED-4E55-BB23-085774AFC659}" destId="{0D1421C5-E357-440B-864F-2227887CC0F5}" srcOrd="0" destOrd="0" presId="urn:microsoft.com/office/officeart/2008/layout/VerticalCurvedList"/>
    <dgm:cxn modelId="{94E9CAFC-8290-42E7-BF7E-D5824205170D}" type="presOf" srcId="{6DFA267D-577C-4B6C-AED3-0ABA6BDE7376}" destId="{75498859-15E1-49F7-AD8A-1FCA8AE72CB9}" srcOrd="0" destOrd="0" presId="urn:microsoft.com/office/officeart/2008/layout/VerticalCurvedList"/>
    <dgm:cxn modelId="{1DA205FF-6C18-459E-AD75-7FAFDE363090}" srcId="{84EBDCCD-ACA7-40E3-909C-55FBD2527039}" destId="{39872A4A-F6ED-4E55-BB23-085774AFC659}" srcOrd="1" destOrd="0" parTransId="{CB72D98A-7A74-4AB3-841F-FB6547A79A19}" sibTransId="{4B0AAEF3-A546-478B-9F06-99FEACB7FF54}"/>
    <dgm:cxn modelId="{E1F0D076-051D-4F3E-9210-214B7CE331EB}" type="presParOf" srcId="{F47DFE6C-5341-47CA-8EAB-CD07F069EEFA}" destId="{641875EF-AEED-4DA3-A0BC-4126151B23B5}" srcOrd="0" destOrd="0" presId="urn:microsoft.com/office/officeart/2008/layout/VerticalCurvedList"/>
    <dgm:cxn modelId="{A1FF8BBD-725F-449F-8A05-346B21EE8E2A}" type="presParOf" srcId="{641875EF-AEED-4DA3-A0BC-4126151B23B5}" destId="{B8CD950A-2C91-4FB4-A35F-AEE54C9B8344}" srcOrd="0" destOrd="0" presId="urn:microsoft.com/office/officeart/2008/layout/VerticalCurvedList"/>
    <dgm:cxn modelId="{CF5753AF-E77B-475A-AA3E-D1A197228F11}" type="presParOf" srcId="{B8CD950A-2C91-4FB4-A35F-AEE54C9B8344}" destId="{31BF050A-0C67-4984-B727-399C60B905A2}" srcOrd="0" destOrd="0" presId="urn:microsoft.com/office/officeart/2008/layout/VerticalCurvedList"/>
    <dgm:cxn modelId="{8E7EE8D8-68AA-4BA5-B5F8-B37E3AF79A3F}" type="presParOf" srcId="{B8CD950A-2C91-4FB4-A35F-AEE54C9B8344}" destId="{75498859-15E1-49F7-AD8A-1FCA8AE72CB9}" srcOrd="1" destOrd="0" presId="urn:microsoft.com/office/officeart/2008/layout/VerticalCurvedList"/>
    <dgm:cxn modelId="{EA46FC10-6660-49C7-94D6-B3A336E95489}" type="presParOf" srcId="{B8CD950A-2C91-4FB4-A35F-AEE54C9B8344}" destId="{5902E347-364D-47DC-A385-C12DB0CDD110}" srcOrd="2" destOrd="0" presId="urn:microsoft.com/office/officeart/2008/layout/VerticalCurvedList"/>
    <dgm:cxn modelId="{55D4F75B-52BE-46A8-902A-5B47BFCE4D01}" type="presParOf" srcId="{B8CD950A-2C91-4FB4-A35F-AEE54C9B8344}" destId="{BFB183F2-497A-4DB9-B557-87959DA899F7}" srcOrd="3" destOrd="0" presId="urn:microsoft.com/office/officeart/2008/layout/VerticalCurvedList"/>
    <dgm:cxn modelId="{BF284847-13B8-4AA4-A844-4B0D6522A674}" type="presParOf" srcId="{641875EF-AEED-4DA3-A0BC-4126151B23B5}" destId="{628B5C6E-01F8-47F2-B5B9-B2CA41454247}" srcOrd="1" destOrd="0" presId="urn:microsoft.com/office/officeart/2008/layout/VerticalCurvedList"/>
    <dgm:cxn modelId="{797DAE72-C889-457C-B3B0-617D89674C5F}" type="presParOf" srcId="{641875EF-AEED-4DA3-A0BC-4126151B23B5}" destId="{43F95D70-D158-4E88-826F-3D94C13663BB}" srcOrd="2" destOrd="0" presId="urn:microsoft.com/office/officeart/2008/layout/VerticalCurvedList"/>
    <dgm:cxn modelId="{912339D1-CFD2-4997-BB9E-089C7B8DA1FF}" type="presParOf" srcId="{43F95D70-D158-4E88-826F-3D94C13663BB}" destId="{1A5509D9-BF45-454B-B96F-BE948AB484B3}" srcOrd="0" destOrd="0" presId="urn:microsoft.com/office/officeart/2008/layout/VerticalCurvedList"/>
    <dgm:cxn modelId="{C91EC4E3-1CC7-44B6-B52F-9BA80E881EEE}" type="presParOf" srcId="{641875EF-AEED-4DA3-A0BC-4126151B23B5}" destId="{0D1421C5-E357-440B-864F-2227887CC0F5}" srcOrd="3" destOrd="0" presId="urn:microsoft.com/office/officeart/2008/layout/VerticalCurvedList"/>
    <dgm:cxn modelId="{85F62E89-2045-4D22-85F2-FCD793DC1801}" type="presParOf" srcId="{641875EF-AEED-4DA3-A0BC-4126151B23B5}" destId="{84ED8A03-556F-44E2-A636-55B48ED197FF}" srcOrd="4" destOrd="0" presId="urn:microsoft.com/office/officeart/2008/layout/VerticalCurvedList"/>
    <dgm:cxn modelId="{E35FF8A3-6BDA-4571-8A9A-98B37039156B}" type="presParOf" srcId="{84ED8A03-556F-44E2-A636-55B48ED197FF}" destId="{780E725B-81F6-4871-9A4E-127CAB93FC08}" srcOrd="0" destOrd="0" presId="urn:microsoft.com/office/officeart/2008/layout/VerticalCurvedList"/>
    <dgm:cxn modelId="{A9FEBDF3-AEFB-4721-873D-F0DFEAF2A107}" type="presParOf" srcId="{641875EF-AEED-4DA3-A0BC-4126151B23B5}" destId="{DC1E7416-D537-430F-84E4-725B5BFE3075}" srcOrd="5" destOrd="0" presId="urn:microsoft.com/office/officeart/2008/layout/VerticalCurvedList"/>
    <dgm:cxn modelId="{21814E2C-9F10-4C94-9A57-0C7CF391B9E7}" type="presParOf" srcId="{641875EF-AEED-4DA3-A0BC-4126151B23B5}" destId="{143AAF52-E119-454C-A012-79C29F3A54E9}" srcOrd="6" destOrd="0" presId="urn:microsoft.com/office/officeart/2008/layout/VerticalCurvedList"/>
    <dgm:cxn modelId="{557D25DB-D5F8-4D15-8EFF-45E5885B4A25}" type="presParOf" srcId="{143AAF52-E119-454C-A012-79C29F3A54E9}" destId="{026EFF02-9008-4C1C-9699-F65A0C186CA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DC9713-189C-4702-B325-B063A1F198C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DECF8FB9-D994-40E4-803F-36772A56C176}">
      <dgm:prSet phldrT="[Text]" custT="1"/>
      <dgm:spPr/>
      <dgm:t>
        <a:bodyPr/>
        <a:lstStyle/>
        <a:p>
          <a:r>
            <a:rPr lang="en-AU" sz="2000" b="0" dirty="0"/>
            <a:t>It sets expectations for how employees should behave.</a:t>
          </a:r>
        </a:p>
      </dgm:t>
    </dgm:pt>
    <dgm:pt modelId="{BCD6D65C-D16C-427F-8C1F-F2B295DBD3E8}" type="parTrans" cxnId="{4A91754F-4F7C-45C9-B9D5-6EBE0DE672E5}">
      <dgm:prSet/>
      <dgm:spPr/>
      <dgm:t>
        <a:bodyPr/>
        <a:lstStyle/>
        <a:p>
          <a:endParaRPr lang="en-AU"/>
        </a:p>
      </dgm:t>
    </dgm:pt>
    <dgm:pt modelId="{00CAF3BE-038C-4A62-B5D2-67DF4C8684E0}" type="sibTrans" cxnId="{4A91754F-4F7C-45C9-B9D5-6EBE0DE672E5}">
      <dgm:prSet/>
      <dgm:spPr/>
      <dgm:t>
        <a:bodyPr/>
        <a:lstStyle/>
        <a:p>
          <a:endParaRPr lang="en-AU"/>
        </a:p>
      </dgm:t>
    </dgm:pt>
    <dgm:pt modelId="{7912EDF6-430E-4102-8B13-373A9AA1AE4E}">
      <dgm:prSet phldrT="[Text]" custT="1"/>
      <dgm:spPr/>
      <dgm:t>
        <a:bodyPr/>
        <a:lstStyle/>
        <a:p>
          <a:r>
            <a:rPr lang="en-AU" sz="2000" b="0" dirty="0"/>
            <a:t>It helps define the organisation’s culture.</a:t>
          </a:r>
        </a:p>
      </dgm:t>
    </dgm:pt>
    <dgm:pt modelId="{33049943-7966-46CD-AFC0-6AD33F1A937C}" type="parTrans" cxnId="{D61E0CE8-8CFF-4465-83E2-F91402E79485}">
      <dgm:prSet/>
      <dgm:spPr/>
      <dgm:t>
        <a:bodyPr/>
        <a:lstStyle/>
        <a:p>
          <a:endParaRPr lang="en-AU"/>
        </a:p>
      </dgm:t>
    </dgm:pt>
    <dgm:pt modelId="{13ED0B0C-7606-4021-8C48-4B133093E94A}" type="sibTrans" cxnId="{D61E0CE8-8CFF-4465-83E2-F91402E79485}">
      <dgm:prSet/>
      <dgm:spPr/>
      <dgm:t>
        <a:bodyPr/>
        <a:lstStyle/>
        <a:p>
          <a:endParaRPr lang="en-AU"/>
        </a:p>
      </dgm:t>
    </dgm:pt>
    <dgm:pt modelId="{B8BBDD3E-AAE2-47A2-8FB0-92DCF811BEA5}">
      <dgm:prSet phldrT="[Text]" custT="1"/>
      <dgm:spPr/>
      <dgm:t>
        <a:bodyPr/>
        <a:lstStyle/>
        <a:p>
          <a:r>
            <a:rPr lang="en-AU" sz="2000" b="0" dirty="0"/>
            <a:t>It reduces the risk of harming the client and the organisation.</a:t>
          </a:r>
        </a:p>
      </dgm:t>
    </dgm:pt>
    <dgm:pt modelId="{6DF8243C-4D2B-48B3-B20B-D58989DDDA61}" type="parTrans" cxnId="{7B30E2E3-436A-4E25-832C-300E04DB3B51}">
      <dgm:prSet/>
      <dgm:spPr/>
      <dgm:t>
        <a:bodyPr/>
        <a:lstStyle/>
        <a:p>
          <a:endParaRPr lang="en-AU"/>
        </a:p>
      </dgm:t>
    </dgm:pt>
    <dgm:pt modelId="{95C8E192-9DD8-427A-A439-8E961D9207F1}" type="sibTrans" cxnId="{7B30E2E3-436A-4E25-832C-300E04DB3B51}">
      <dgm:prSet/>
      <dgm:spPr/>
      <dgm:t>
        <a:bodyPr/>
        <a:lstStyle/>
        <a:p>
          <a:endParaRPr lang="en-AU"/>
        </a:p>
      </dgm:t>
    </dgm:pt>
    <dgm:pt modelId="{78C44A00-AF50-4162-9C27-A68FB33EC4C3}" type="pres">
      <dgm:prSet presAssocID="{FFDC9713-189C-4702-B325-B063A1F198CE}" presName="Name0" presStyleCnt="0">
        <dgm:presLayoutVars>
          <dgm:chMax val="7"/>
          <dgm:chPref val="7"/>
          <dgm:dir/>
        </dgm:presLayoutVars>
      </dgm:prSet>
      <dgm:spPr/>
    </dgm:pt>
    <dgm:pt modelId="{2B4419D7-AE27-4C26-A5A6-A891F771F6B0}" type="pres">
      <dgm:prSet presAssocID="{FFDC9713-189C-4702-B325-B063A1F198CE}" presName="Name1" presStyleCnt="0"/>
      <dgm:spPr/>
    </dgm:pt>
    <dgm:pt modelId="{FD9948D4-6B12-4607-8BC4-0A79B1A229B6}" type="pres">
      <dgm:prSet presAssocID="{FFDC9713-189C-4702-B325-B063A1F198CE}" presName="cycle" presStyleCnt="0"/>
      <dgm:spPr/>
    </dgm:pt>
    <dgm:pt modelId="{EFD48A48-5C1C-4DA2-B6AF-1609E37BB7D2}" type="pres">
      <dgm:prSet presAssocID="{FFDC9713-189C-4702-B325-B063A1F198CE}" presName="srcNode" presStyleLbl="node1" presStyleIdx="0" presStyleCnt="3"/>
      <dgm:spPr/>
    </dgm:pt>
    <dgm:pt modelId="{337E4386-51AD-4DCB-8537-5C4179332742}" type="pres">
      <dgm:prSet presAssocID="{FFDC9713-189C-4702-B325-B063A1F198CE}" presName="conn" presStyleLbl="parChTrans1D2" presStyleIdx="0" presStyleCnt="1"/>
      <dgm:spPr/>
    </dgm:pt>
    <dgm:pt modelId="{6E382963-403E-48CD-BD70-D7BC5E42B1E6}" type="pres">
      <dgm:prSet presAssocID="{FFDC9713-189C-4702-B325-B063A1F198CE}" presName="extraNode" presStyleLbl="node1" presStyleIdx="0" presStyleCnt="3"/>
      <dgm:spPr/>
    </dgm:pt>
    <dgm:pt modelId="{C13F4ABF-A3C6-4571-BE24-5EC0F638BA1F}" type="pres">
      <dgm:prSet presAssocID="{FFDC9713-189C-4702-B325-B063A1F198CE}" presName="dstNode" presStyleLbl="node1" presStyleIdx="0" presStyleCnt="3"/>
      <dgm:spPr/>
    </dgm:pt>
    <dgm:pt modelId="{95EFBD92-60BE-4D50-8224-EDB33E47CF72}" type="pres">
      <dgm:prSet presAssocID="{DECF8FB9-D994-40E4-803F-36772A56C176}" presName="text_1" presStyleLbl="node1" presStyleIdx="0" presStyleCnt="3">
        <dgm:presLayoutVars>
          <dgm:bulletEnabled val="1"/>
        </dgm:presLayoutVars>
      </dgm:prSet>
      <dgm:spPr/>
    </dgm:pt>
    <dgm:pt modelId="{2A2D738F-EB0D-454A-BD6A-99E8894FF0A4}" type="pres">
      <dgm:prSet presAssocID="{DECF8FB9-D994-40E4-803F-36772A56C176}" presName="accent_1" presStyleCnt="0"/>
      <dgm:spPr/>
    </dgm:pt>
    <dgm:pt modelId="{B6E32D51-995A-463A-A38B-678317AC5533}" type="pres">
      <dgm:prSet presAssocID="{DECF8FB9-D994-40E4-803F-36772A56C176}" presName="accentRepeatNode" presStyleLbl="solidFgAcc1" presStyleIdx="0" presStyleCnt="3"/>
      <dgm:spPr/>
    </dgm:pt>
    <dgm:pt modelId="{039695C5-C992-4E52-9984-F49DF13C4C38}" type="pres">
      <dgm:prSet presAssocID="{7912EDF6-430E-4102-8B13-373A9AA1AE4E}" presName="text_2" presStyleLbl="node1" presStyleIdx="1" presStyleCnt="3">
        <dgm:presLayoutVars>
          <dgm:bulletEnabled val="1"/>
        </dgm:presLayoutVars>
      </dgm:prSet>
      <dgm:spPr/>
    </dgm:pt>
    <dgm:pt modelId="{F04FA660-46A5-43C1-B0E3-692F983B39A5}" type="pres">
      <dgm:prSet presAssocID="{7912EDF6-430E-4102-8B13-373A9AA1AE4E}" presName="accent_2" presStyleCnt="0"/>
      <dgm:spPr/>
    </dgm:pt>
    <dgm:pt modelId="{6B4736E4-87E9-4BE7-869E-6DEE58C56085}" type="pres">
      <dgm:prSet presAssocID="{7912EDF6-430E-4102-8B13-373A9AA1AE4E}" presName="accentRepeatNode" presStyleLbl="solidFgAcc1" presStyleIdx="1" presStyleCnt="3"/>
      <dgm:spPr/>
    </dgm:pt>
    <dgm:pt modelId="{10982347-02FB-4084-AD07-C7BAAD9E1A27}" type="pres">
      <dgm:prSet presAssocID="{B8BBDD3E-AAE2-47A2-8FB0-92DCF811BEA5}" presName="text_3" presStyleLbl="node1" presStyleIdx="2" presStyleCnt="3">
        <dgm:presLayoutVars>
          <dgm:bulletEnabled val="1"/>
        </dgm:presLayoutVars>
      </dgm:prSet>
      <dgm:spPr/>
    </dgm:pt>
    <dgm:pt modelId="{3F5CB049-C013-4237-B9AD-24A47AEBAECD}" type="pres">
      <dgm:prSet presAssocID="{B8BBDD3E-AAE2-47A2-8FB0-92DCF811BEA5}" presName="accent_3" presStyleCnt="0"/>
      <dgm:spPr/>
    </dgm:pt>
    <dgm:pt modelId="{3F429EC2-FB24-416D-ABCC-1E5A5724CB7D}" type="pres">
      <dgm:prSet presAssocID="{B8BBDD3E-AAE2-47A2-8FB0-92DCF811BEA5}" presName="accentRepeatNode" presStyleLbl="solidFgAcc1" presStyleIdx="2" presStyleCnt="3"/>
      <dgm:spPr/>
    </dgm:pt>
  </dgm:ptLst>
  <dgm:cxnLst>
    <dgm:cxn modelId="{2D4FE311-97E7-4CEC-9692-5D2AD485DB67}" type="presOf" srcId="{FFDC9713-189C-4702-B325-B063A1F198CE}" destId="{78C44A00-AF50-4162-9C27-A68FB33EC4C3}" srcOrd="0" destOrd="0" presId="urn:microsoft.com/office/officeart/2008/layout/VerticalCurvedList"/>
    <dgm:cxn modelId="{E1FC0620-5458-48EF-8AE9-8FBACDCD31AF}" type="presOf" srcId="{7912EDF6-430E-4102-8B13-373A9AA1AE4E}" destId="{039695C5-C992-4E52-9984-F49DF13C4C38}" srcOrd="0" destOrd="0" presId="urn:microsoft.com/office/officeart/2008/layout/VerticalCurvedList"/>
    <dgm:cxn modelId="{5BBA4669-4563-4EAF-B90C-60DCE08A88F2}" type="presOf" srcId="{B8BBDD3E-AAE2-47A2-8FB0-92DCF811BEA5}" destId="{10982347-02FB-4084-AD07-C7BAAD9E1A27}" srcOrd="0" destOrd="0" presId="urn:microsoft.com/office/officeart/2008/layout/VerticalCurvedList"/>
    <dgm:cxn modelId="{4A91754F-4F7C-45C9-B9D5-6EBE0DE672E5}" srcId="{FFDC9713-189C-4702-B325-B063A1F198CE}" destId="{DECF8FB9-D994-40E4-803F-36772A56C176}" srcOrd="0" destOrd="0" parTransId="{BCD6D65C-D16C-427F-8C1F-F2B295DBD3E8}" sibTransId="{00CAF3BE-038C-4A62-B5D2-67DF4C8684E0}"/>
    <dgm:cxn modelId="{4B6F8E9D-3C7E-48E5-AF38-CEA982E93219}" type="presOf" srcId="{00CAF3BE-038C-4A62-B5D2-67DF4C8684E0}" destId="{337E4386-51AD-4DCB-8537-5C4179332742}" srcOrd="0" destOrd="0" presId="urn:microsoft.com/office/officeart/2008/layout/VerticalCurvedList"/>
    <dgm:cxn modelId="{7B30E2E3-436A-4E25-832C-300E04DB3B51}" srcId="{FFDC9713-189C-4702-B325-B063A1F198CE}" destId="{B8BBDD3E-AAE2-47A2-8FB0-92DCF811BEA5}" srcOrd="2" destOrd="0" parTransId="{6DF8243C-4D2B-48B3-B20B-D58989DDDA61}" sibTransId="{95C8E192-9DD8-427A-A439-8E961D9207F1}"/>
    <dgm:cxn modelId="{D61E0CE8-8CFF-4465-83E2-F91402E79485}" srcId="{FFDC9713-189C-4702-B325-B063A1F198CE}" destId="{7912EDF6-430E-4102-8B13-373A9AA1AE4E}" srcOrd="1" destOrd="0" parTransId="{33049943-7966-46CD-AFC0-6AD33F1A937C}" sibTransId="{13ED0B0C-7606-4021-8C48-4B133093E94A}"/>
    <dgm:cxn modelId="{788256F9-3156-42DF-8CBF-5977D3FCB403}" type="presOf" srcId="{DECF8FB9-D994-40E4-803F-36772A56C176}" destId="{95EFBD92-60BE-4D50-8224-EDB33E47CF72}" srcOrd="0" destOrd="0" presId="urn:microsoft.com/office/officeart/2008/layout/VerticalCurvedList"/>
    <dgm:cxn modelId="{20A20EC3-3A25-4185-94A6-5105CA921E20}" type="presParOf" srcId="{78C44A00-AF50-4162-9C27-A68FB33EC4C3}" destId="{2B4419D7-AE27-4C26-A5A6-A891F771F6B0}" srcOrd="0" destOrd="0" presId="urn:microsoft.com/office/officeart/2008/layout/VerticalCurvedList"/>
    <dgm:cxn modelId="{9666470B-754F-47BB-ADF2-C769EAAF84F0}" type="presParOf" srcId="{2B4419D7-AE27-4C26-A5A6-A891F771F6B0}" destId="{FD9948D4-6B12-4607-8BC4-0A79B1A229B6}" srcOrd="0" destOrd="0" presId="urn:microsoft.com/office/officeart/2008/layout/VerticalCurvedList"/>
    <dgm:cxn modelId="{4EF3A824-124C-4493-B94B-358E849767C9}" type="presParOf" srcId="{FD9948D4-6B12-4607-8BC4-0A79B1A229B6}" destId="{EFD48A48-5C1C-4DA2-B6AF-1609E37BB7D2}" srcOrd="0" destOrd="0" presId="urn:microsoft.com/office/officeart/2008/layout/VerticalCurvedList"/>
    <dgm:cxn modelId="{394112D4-6372-4AE4-A392-8BF62235AB36}" type="presParOf" srcId="{FD9948D4-6B12-4607-8BC4-0A79B1A229B6}" destId="{337E4386-51AD-4DCB-8537-5C4179332742}" srcOrd="1" destOrd="0" presId="urn:microsoft.com/office/officeart/2008/layout/VerticalCurvedList"/>
    <dgm:cxn modelId="{7C83CE9B-6A1E-44C7-A28B-1FE92C872198}" type="presParOf" srcId="{FD9948D4-6B12-4607-8BC4-0A79B1A229B6}" destId="{6E382963-403E-48CD-BD70-D7BC5E42B1E6}" srcOrd="2" destOrd="0" presId="urn:microsoft.com/office/officeart/2008/layout/VerticalCurvedList"/>
    <dgm:cxn modelId="{5A8E560B-4518-46BC-8556-150662A3E6C7}" type="presParOf" srcId="{FD9948D4-6B12-4607-8BC4-0A79B1A229B6}" destId="{C13F4ABF-A3C6-4571-BE24-5EC0F638BA1F}" srcOrd="3" destOrd="0" presId="urn:microsoft.com/office/officeart/2008/layout/VerticalCurvedList"/>
    <dgm:cxn modelId="{830F8F88-0143-435B-98D2-7EA24B14675D}" type="presParOf" srcId="{2B4419D7-AE27-4C26-A5A6-A891F771F6B0}" destId="{95EFBD92-60BE-4D50-8224-EDB33E47CF72}" srcOrd="1" destOrd="0" presId="urn:microsoft.com/office/officeart/2008/layout/VerticalCurvedList"/>
    <dgm:cxn modelId="{A2C5BB7C-7AD1-405E-B0CE-B78281629BE4}" type="presParOf" srcId="{2B4419D7-AE27-4C26-A5A6-A891F771F6B0}" destId="{2A2D738F-EB0D-454A-BD6A-99E8894FF0A4}" srcOrd="2" destOrd="0" presId="urn:microsoft.com/office/officeart/2008/layout/VerticalCurvedList"/>
    <dgm:cxn modelId="{EAEA2E28-E71C-430F-A741-D584BBB96798}" type="presParOf" srcId="{2A2D738F-EB0D-454A-BD6A-99E8894FF0A4}" destId="{B6E32D51-995A-463A-A38B-678317AC5533}" srcOrd="0" destOrd="0" presId="urn:microsoft.com/office/officeart/2008/layout/VerticalCurvedList"/>
    <dgm:cxn modelId="{3E00CF23-9A96-4A60-BA7D-34227F227072}" type="presParOf" srcId="{2B4419D7-AE27-4C26-A5A6-A891F771F6B0}" destId="{039695C5-C992-4E52-9984-F49DF13C4C38}" srcOrd="3" destOrd="0" presId="urn:microsoft.com/office/officeart/2008/layout/VerticalCurvedList"/>
    <dgm:cxn modelId="{8AA22176-91C2-473A-8645-08EC00C2DE02}" type="presParOf" srcId="{2B4419D7-AE27-4C26-A5A6-A891F771F6B0}" destId="{F04FA660-46A5-43C1-B0E3-692F983B39A5}" srcOrd="4" destOrd="0" presId="urn:microsoft.com/office/officeart/2008/layout/VerticalCurvedList"/>
    <dgm:cxn modelId="{C90364C5-5501-4CA8-A69C-55BBF8CF2C36}" type="presParOf" srcId="{F04FA660-46A5-43C1-B0E3-692F983B39A5}" destId="{6B4736E4-87E9-4BE7-869E-6DEE58C56085}" srcOrd="0" destOrd="0" presId="urn:microsoft.com/office/officeart/2008/layout/VerticalCurvedList"/>
    <dgm:cxn modelId="{28E119A3-B524-4C66-B1AB-F4F62EB066D5}" type="presParOf" srcId="{2B4419D7-AE27-4C26-A5A6-A891F771F6B0}" destId="{10982347-02FB-4084-AD07-C7BAAD9E1A27}" srcOrd="5" destOrd="0" presId="urn:microsoft.com/office/officeart/2008/layout/VerticalCurvedList"/>
    <dgm:cxn modelId="{4334BC67-675F-473C-96E2-46F0792F96B6}" type="presParOf" srcId="{2B4419D7-AE27-4C26-A5A6-A891F771F6B0}" destId="{3F5CB049-C013-4237-B9AD-24A47AEBAECD}" srcOrd="6" destOrd="0" presId="urn:microsoft.com/office/officeart/2008/layout/VerticalCurvedList"/>
    <dgm:cxn modelId="{59EB9166-6753-45FE-B204-AA5F804A785B}" type="presParOf" srcId="{3F5CB049-C013-4237-B9AD-24A47AEBAECD}" destId="{3F429EC2-FB24-416D-ABCC-1E5A5724CB7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0E350F-F549-4AAF-A377-8AEDE98C6CE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F40C73A-F6DE-4EC9-A9E4-45977F4757A1}">
      <dgm:prSet phldrT="[Text]" custT="1"/>
      <dgm:spPr/>
      <dgm:t>
        <a:bodyPr/>
        <a:lstStyle/>
        <a:p>
          <a:pPr>
            <a:buFont typeface="Wingdings" panose="05000000000000000000" pitchFamily="2" charset="2"/>
            <a:buChar char=""/>
          </a:pPr>
          <a:r>
            <a:rPr lang="en-PH" sz="2000" dirty="0"/>
            <a:t>ensuring the safety and security of clients at all times</a:t>
          </a:r>
          <a:endParaRPr lang="en-US" sz="2000" dirty="0"/>
        </a:p>
      </dgm:t>
    </dgm:pt>
    <dgm:pt modelId="{909456C8-A044-479A-8DCD-00453A1F2916}" type="parTrans" cxnId="{295AC2EF-ED84-4B66-B96B-3BC38A331925}">
      <dgm:prSet/>
      <dgm:spPr/>
      <dgm:t>
        <a:bodyPr/>
        <a:lstStyle/>
        <a:p>
          <a:endParaRPr lang="en-US"/>
        </a:p>
      </dgm:t>
    </dgm:pt>
    <dgm:pt modelId="{0B5A4F77-6157-4DCF-9EBD-0CC073D104A9}" type="sibTrans" cxnId="{295AC2EF-ED84-4B66-B96B-3BC38A331925}">
      <dgm:prSet/>
      <dgm:spPr/>
      <dgm:t>
        <a:bodyPr/>
        <a:lstStyle/>
        <a:p>
          <a:endParaRPr lang="en-US"/>
        </a:p>
      </dgm:t>
    </dgm:pt>
    <dgm:pt modelId="{B19232FA-583F-4E3E-AE6E-B2131CB0A447}">
      <dgm:prSet custT="1"/>
      <dgm:spPr/>
      <dgm:t>
        <a:bodyPr/>
        <a:lstStyle/>
        <a:p>
          <a:pPr>
            <a:buFont typeface="Wingdings" panose="05000000000000000000" pitchFamily="2" charset="2"/>
            <a:buChar char=""/>
          </a:pPr>
          <a:r>
            <a:rPr lang="en-PH" sz="2000" dirty="0" err="1"/>
            <a:t>prioritising</a:t>
          </a:r>
          <a:r>
            <a:rPr lang="en-PH" sz="2000" dirty="0"/>
            <a:t> the needs of the client</a:t>
          </a:r>
          <a:endParaRPr lang="en-US" sz="2000" dirty="0"/>
        </a:p>
      </dgm:t>
    </dgm:pt>
    <dgm:pt modelId="{5C2925B7-3CF3-4EDF-8401-9D72EFCAA7B2}" type="parTrans" cxnId="{21324B94-49AD-4F31-9A9F-D9B49F0D7295}">
      <dgm:prSet/>
      <dgm:spPr/>
      <dgm:t>
        <a:bodyPr/>
        <a:lstStyle/>
        <a:p>
          <a:endParaRPr lang="en-US"/>
        </a:p>
      </dgm:t>
    </dgm:pt>
    <dgm:pt modelId="{35466593-32F6-41C0-8853-EA0B8D6AF626}" type="sibTrans" cxnId="{21324B94-49AD-4F31-9A9F-D9B49F0D7295}">
      <dgm:prSet/>
      <dgm:spPr/>
      <dgm:t>
        <a:bodyPr/>
        <a:lstStyle/>
        <a:p>
          <a:endParaRPr lang="en-US"/>
        </a:p>
      </dgm:t>
    </dgm:pt>
    <dgm:pt modelId="{FCA1B709-A6A5-46D6-8C61-223FF69256FD}">
      <dgm:prSet custT="1"/>
      <dgm:spPr/>
      <dgm:t>
        <a:bodyPr/>
        <a:lstStyle/>
        <a:p>
          <a:pPr>
            <a:buFont typeface="Wingdings" panose="05000000000000000000" pitchFamily="2" charset="2"/>
            <a:buChar char=""/>
          </a:pPr>
          <a:r>
            <a:rPr lang="en-PH" sz="2000" dirty="0"/>
            <a:t>showing respect and empathy when engaging with clients and their families</a:t>
          </a:r>
          <a:endParaRPr lang="en-US" sz="2000" dirty="0"/>
        </a:p>
      </dgm:t>
    </dgm:pt>
    <dgm:pt modelId="{DD42906E-55B1-4875-AB16-336B17969658}" type="parTrans" cxnId="{9D970215-E2FB-4912-8D44-D8DD0285EDB0}">
      <dgm:prSet/>
      <dgm:spPr/>
      <dgm:t>
        <a:bodyPr/>
        <a:lstStyle/>
        <a:p>
          <a:endParaRPr lang="en-US"/>
        </a:p>
      </dgm:t>
    </dgm:pt>
    <dgm:pt modelId="{B245F47F-3FBC-4FA5-B73D-B7D4F1058933}" type="sibTrans" cxnId="{9D970215-E2FB-4912-8D44-D8DD0285EDB0}">
      <dgm:prSet/>
      <dgm:spPr/>
      <dgm:t>
        <a:bodyPr/>
        <a:lstStyle/>
        <a:p>
          <a:endParaRPr lang="en-US"/>
        </a:p>
      </dgm:t>
    </dgm:pt>
    <dgm:pt modelId="{D9E1DEFC-B73A-4982-BF59-848900B8A8F5}">
      <dgm:prSet custT="1"/>
      <dgm:spPr/>
      <dgm:t>
        <a:bodyPr/>
        <a:lstStyle/>
        <a:p>
          <a:pPr>
            <a:buFont typeface="Wingdings" panose="05000000000000000000" pitchFamily="2" charset="2"/>
            <a:buChar char=""/>
          </a:pPr>
          <a:r>
            <a:rPr lang="en-PH" sz="2000" dirty="0"/>
            <a:t>making decisions are based on ethical principles.</a:t>
          </a:r>
          <a:endParaRPr lang="en-US" sz="2000" dirty="0"/>
        </a:p>
      </dgm:t>
    </dgm:pt>
    <dgm:pt modelId="{40CD68C8-7FD6-4BB4-A43F-9E7EABFC9F55}" type="parTrans" cxnId="{13EF64C1-212E-462B-B985-176361997AB7}">
      <dgm:prSet/>
      <dgm:spPr/>
      <dgm:t>
        <a:bodyPr/>
        <a:lstStyle/>
        <a:p>
          <a:endParaRPr lang="en-US"/>
        </a:p>
      </dgm:t>
    </dgm:pt>
    <dgm:pt modelId="{8E838CD9-8673-46E8-90FE-F91220B5F8D9}" type="sibTrans" cxnId="{13EF64C1-212E-462B-B985-176361997AB7}">
      <dgm:prSet/>
      <dgm:spPr/>
      <dgm:t>
        <a:bodyPr/>
        <a:lstStyle/>
        <a:p>
          <a:endParaRPr lang="en-US"/>
        </a:p>
      </dgm:t>
    </dgm:pt>
    <dgm:pt modelId="{8DCC284E-53B7-45F4-99A0-F0B29264505D}" type="pres">
      <dgm:prSet presAssocID="{200E350F-F549-4AAF-A377-8AEDE98C6CED}" presName="linear" presStyleCnt="0">
        <dgm:presLayoutVars>
          <dgm:animLvl val="lvl"/>
          <dgm:resizeHandles val="exact"/>
        </dgm:presLayoutVars>
      </dgm:prSet>
      <dgm:spPr/>
    </dgm:pt>
    <dgm:pt modelId="{6F4BC44D-33CE-4CA0-B6DD-F8CABFB8745B}" type="pres">
      <dgm:prSet presAssocID="{B19232FA-583F-4E3E-AE6E-B2131CB0A447}" presName="parentText" presStyleLbl="node1" presStyleIdx="0" presStyleCnt="4">
        <dgm:presLayoutVars>
          <dgm:chMax val="0"/>
          <dgm:bulletEnabled val="1"/>
        </dgm:presLayoutVars>
      </dgm:prSet>
      <dgm:spPr/>
    </dgm:pt>
    <dgm:pt modelId="{39516B4D-3A5D-4333-8951-67D09304157A}" type="pres">
      <dgm:prSet presAssocID="{35466593-32F6-41C0-8853-EA0B8D6AF626}" presName="spacer" presStyleCnt="0"/>
      <dgm:spPr/>
    </dgm:pt>
    <dgm:pt modelId="{A0198F7C-23E2-4E5F-99B0-340E912BA3D4}" type="pres">
      <dgm:prSet presAssocID="{CF40C73A-F6DE-4EC9-A9E4-45977F4757A1}" presName="parentText" presStyleLbl="node1" presStyleIdx="1" presStyleCnt="4">
        <dgm:presLayoutVars>
          <dgm:chMax val="0"/>
          <dgm:bulletEnabled val="1"/>
        </dgm:presLayoutVars>
      </dgm:prSet>
      <dgm:spPr/>
    </dgm:pt>
    <dgm:pt modelId="{8FF1752A-0634-45DE-95C9-6947EE18E91E}" type="pres">
      <dgm:prSet presAssocID="{0B5A4F77-6157-4DCF-9EBD-0CC073D104A9}" presName="spacer" presStyleCnt="0"/>
      <dgm:spPr/>
    </dgm:pt>
    <dgm:pt modelId="{0D48AA8C-F896-444B-B893-539256EA06FB}" type="pres">
      <dgm:prSet presAssocID="{FCA1B709-A6A5-46D6-8C61-223FF69256FD}" presName="parentText" presStyleLbl="node1" presStyleIdx="2" presStyleCnt="4">
        <dgm:presLayoutVars>
          <dgm:chMax val="0"/>
          <dgm:bulletEnabled val="1"/>
        </dgm:presLayoutVars>
      </dgm:prSet>
      <dgm:spPr/>
    </dgm:pt>
    <dgm:pt modelId="{0ED156CF-FB4D-4707-8EE3-F3E5E555C28D}" type="pres">
      <dgm:prSet presAssocID="{B245F47F-3FBC-4FA5-B73D-B7D4F1058933}" presName="spacer" presStyleCnt="0"/>
      <dgm:spPr/>
    </dgm:pt>
    <dgm:pt modelId="{865D4416-47D9-4FA1-B3AB-56B0427F1080}" type="pres">
      <dgm:prSet presAssocID="{D9E1DEFC-B73A-4982-BF59-848900B8A8F5}" presName="parentText" presStyleLbl="node1" presStyleIdx="3" presStyleCnt="4">
        <dgm:presLayoutVars>
          <dgm:chMax val="0"/>
          <dgm:bulletEnabled val="1"/>
        </dgm:presLayoutVars>
      </dgm:prSet>
      <dgm:spPr/>
    </dgm:pt>
  </dgm:ptLst>
  <dgm:cxnLst>
    <dgm:cxn modelId="{9D970215-E2FB-4912-8D44-D8DD0285EDB0}" srcId="{200E350F-F549-4AAF-A377-8AEDE98C6CED}" destId="{FCA1B709-A6A5-46D6-8C61-223FF69256FD}" srcOrd="2" destOrd="0" parTransId="{DD42906E-55B1-4875-AB16-336B17969658}" sibTransId="{B245F47F-3FBC-4FA5-B73D-B7D4F1058933}"/>
    <dgm:cxn modelId="{F0A8A837-1C0F-419C-8C73-FD52BB38B793}" type="presOf" srcId="{200E350F-F549-4AAF-A377-8AEDE98C6CED}" destId="{8DCC284E-53B7-45F4-99A0-F0B29264505D}" srcOrd="0" destOrd="0" presId="urn:microsoft.com/office/officeart/2005/8/layout/vList2"/>
    <dgm:cxn modelId="{6DC23465-8653-4F09-A253-76C79B0FC750}" type="presOf" srcId="{B19232FA-583F-4E3E-AE6E-B2131CB0A447}" destId="{6F4BC44D-33CE-4CA0-B6DD-F8CABFB8745B}" srcOrd="0" destOrd="0" presId="urn:microsoft.com/office/officeart/2005/8/layout/vList2"/>
    <dgm:cxn modelId="{3ABB1F6B-4736-40FE-B1D3-C4A90AF9C7C3}" type="presOf" srcId="{CF40C73A-F6DE-4EC9-A9E4-45977F4757A1}" destId="{A0198F7C-23E2-4E5F-99B0-340E912BA3D4}" srcOrd="0" destOrd="0" presId="urn:microsoft.com/office/officeart/2005/8/layout/vList2"/>
    <dgm:cxn modelId="{96846D73-5C08-4EE1-A4A3-1C1B12A09F0D}" type="presOf" srcId="{FCA1B709-A6A5-46D6-8C61-223FF69256FD}" destId="{0D48AA8C-F896-444B-B893-539256EA06FB}" srcOrd="0" destOrd="0" presId="urn:microsoft.com/office/officeart/2005/8/layout/vList2"/>
    <dgm:cxn modelId="{21324B94-49AD-4F31-9A9F-D9B49F0D7295}" srcId="{200E350F-F549-4AAF-A377-8AEDE98C6CED}" destId="{B19232FA-583F-4E3E-AE6E-B2131CB0A447}" srcOrd="0" destOrd="0" parTransId="{5C2925B7-3CF3-4EDF-8401-9D72EFCAA7B2}" sibTransId="{35466593-32F6-41C0-8853-EA0B8D6AF626}"/>
    <dgm:cxn modelId="{A10517AF-23A3-41B4-859F-39DEF6131BE6}" type="presOf" srcId="{D9E1DEFC-B73A-4982-BF59-848900B8A8F5}" destId="{865D4416-47D9-4FA1-B3AB-56B0427F1080}" srcOrd="0" destOrd="0" presId="urn:microsoft.com/office/officeart/2005/8/layout/vList2"/>
    <dgm:cxn modelId="{13EF64C1-212E-462B-B985-176361997AB7}" srcId="{200E350F-F549-4AAF-A377-8AEDE98C6CED}" destId="{D9E1DEFC-B73A-4982-BF59-848900B8A8F5}" srcOrd="3" destOrd="0" parTransId="{40CD68C8-7FD6-4BB4-A43F-9E7EABFC9F55}" sibTransId="{8E838CD9-8673-46E8-90FE-F91220B5F8D9}"/>
    <dgm:cxn modelId="{295AC2EF-ED84-4B66-B96B-3BC38A331925}" srcId="{200E350F-F549-4AAF-A377-8AEDE98C6CED}" destId="{CF40C73A-F6DE-4EC9-A9E4-45977F4757A1}" srcOrd="1" destOrd="0" parTransId="{909456C8-A044-479A-8DCD-00453A1F2916}" sibTransId="{0B5A4F77-6157-4DCF-9EBD-0CC073D104A9}"/>
    <dgm:cxn modelId="{E863A19F-18AE-4EB9-833C-EC2A236EF4F2}" type="presParOf" srcId="{8DCC284E-53B7-45F4-99A0-F0B29264505D}" destId="{6F4BC44D-33CE-4CA0-B6DD-F8CABFB8745B}" srcOrd="0" destOrd="0" presId="urn:microsoft.com/office/officeart/2005/8/layout/vList2"/>
    <dgm:cxn modelId="{3B6125F5-A35C-4677-9B2F-90D5197EFAA5}" type="presParOf" srcId="{8DCC284E-53B7-45F4-99A0-F0B29264505D}" destId="{39516B4D-3A5D-4333-8951-67D09304157A}" srcOrd="1" destOrd="0" presId="urn:microsoft.com/office/officeart/2005/8/layout/vList2"/>
    <dgm:cxn modelId="{4BE474CD-4B83-4E59-AB6A-6924037AD799}" type="presParOf" srcId="{8DCC284E-53B7-45F4-99A0-F0B29264505D}" destId="{A0198F7C-23E2-4E5F-99B0-340E912BA3D4}" srcOrd="2" destOrd="0" presId="urn:microsoft.com/office/officeart/2005/8/layout/vList2"/>
    <dgm:cxn modelId="{FF7960C0-45CD-4828-B874-4AFCB6704485}" type="presParOf" srcId="{8DCC284E-53B7-45F4-99A0-F0B29264505D}" destId="{8FF1752A-0634-45DE-95C9-6947EE18E91E}" srcOrd="3" destOrd="0" presId="urn:microsoft.com/office/officeart/2005/8/layout/vList2"/>
    <dgm:cxn modelId="{0B439EE3-4ACF-40AB-B2C3-8EF61FFDC395}" type="presParOf" srcId="{8DCC284E-53B7-45F4-99A0-F0B29264505D}" destId="{0D48AA8C-F896-444B-B893-539256EA06FB}" srcOrd="4" destOrd="0" presId="urn:microsoft.com/office/officeart/2005/8/layout/vList2"/>
    <dgm:cxn modelId="{BB3B0863-C1E4-47AC-9943-9959CE09D511}" type="presParOf" srcId="{8DCC284E-53B7-45F4-99A0-F0B29264505D}" destId="{0ED156CF-FB4D-4707-8EE3-F3E5E555C28D}" srcOrd="5" destOrd="0" presId="urn:microsoft.com/office/officeart/2005/8/layout/vList2"/>
    <dgm:cxn modelId="{72BD1D8C-9747-4485-8840-5A8C6C04D96F}" type="presParOf" srcId="{8DCC284E-53B7-45F4-99A0-F0B29264505D}" destId="{865D4416-47D9-4FA1-B3AB-56B0427F108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247A0-9DBF-4C25-AB27-285589B70038}">
      <dsp:nvSpPr>
        <dsp:cNvPr id="0" name=""/>
        <dsp:cNvSpPr/>
      </dsp:nvSpPr>
      <dsp:spPr>
        <a:xfrm>
          <a:off x="797437" y="1017"/>
          <a:ext cx="1871477" cy="11228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codes of conduct </a:t>
          </a:r>
          <a:endParaRPr lang="en-AU" sz="1800" kern="1200" dirty="0"/>
        </a:p>
      </dsp:txBody>
      <dsp:txXfrm>
        <a:off x="797437" y="1017"/>
        <a:ext cx="1871477" cy="1122886"/>
      </dsp:txXfrm>
    </dsp:sp>
    <dsp:sp modelId="{025CC780-9DA2-4F96-B9A7-8731A8015ABD}">
      <dsp:nvSpPr>
        <dsp:cNvPr id="0" name=""/>
        <dsp:cNvSpPr/>
      </dsp:nvSpPr>
      <dsp:spPr>
        <a:xfrm>
          <a:off x="2856063" y="1017"/>
          <a:ext cx="1871477" cy="1122886"/>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codes of practice and practice standards</a:t>
          </a:r>
          <a:endParaRPr lang="en-AU" sz="1800" kern="1200" dirty="0"/>
        </a:p>
      </dsp:txBody>
      <dsp:txXfrm>
        <a:off x="2856063" y="1017"/>
        <a:ext cx="1871477" cy="1122886"/>
      </dsp:txXfrm>
    </dsp:sp>
    <dsp:sp modelId="{8019EF26-893B-43FB-9A16-8FACCC168977}">
      <dsp:nvSpPr>
        <dsp:cNvPr id="0" name=""/>
        <dsp:cNvSpPr/>
      </dsp:nvSpPr>
      <dsp:spPr>
        <a:xfrm>
          <a:off x="4914689" y="1017"/>
          <a:ext cx="1871477" cy="112288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guidelines</a:t>
          </a:r>
          <a:endParaRPr lang="en-AU" sz="1800" kern="1200" dirty="0"/>
        </a:p>
      </dsp:txBody>
      <dsp:txXfrm>
        <a:off x="4914689" y="1017"/>
        <a:ext cx="1871477" cy="1122886"/>
      </dsp:txXfrm>
    </dsp:sp>
    <dsp:sp modelId="{5BB063E9-820C-463F-9D23-7714172001F7}">
      <dsp:nvSpPr>
        <dsp:cNvPr id="0" name=""/>
        <dsp:cNvSpPr/>
      </dsp:nvSpPr>
      <dsp:spPr>
        <a:xfrm>
          <a:off x="6973315" y="1017"/>
          <a:ext cx="1871477" cy="112288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policies</a:t>
          </a:r>
          <a:endParaRPr lang="en-AU" sz="1800" kern="1200" dirty="0"/>
        </a:p>
      </dsp:txBody>
      <dsp:txXfrm>
        <a:off x="6973315" y="1017"/>
        <a:ext cx="1871477" cy="1122886"/>
      </dsp:txXfrm>
    </dsp:sp>
    <dsp:sp modelId="{5EDEF431-D97A-4DFD-83C5-872E58C98642}">
      <dsp:nvSpPr>
        <dsp:cNvPr id="0" name=""/>
        <dsp:cNvSpPr/>
      </dsp:nvSpPr>
      <dsp:spPr>
        <a:xfrm>
          <a:off x="1826750" y="1311052"/>
          <a:ext cx="1871477" cy="112288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policies</a:t>
          </a:r>
          <a:endParaRPr lang="en-AU" sz="1800" kern="1200" dirty="0"/>
        </a:p>
      </dsp:txBody>
      <dsp:txXfrm>
        <a:off x="1826750" y="1311052"/>
        <a:ext cx="1871477" cy="1122886"/>
      </dsp:txXfrm>
    </dsp:sp>
    <dsp:sp modelId="{B27E63DE-3B57-46DF-8E7D-5CCD4A89A3F2}">
      <dsp:nvSpPr>
        <dsp:cNvPr id="0" name=""/>
        <dsp:cNvSpPr/>
      </dsp:nvSpPr>
      <dsp:spPr>
        <a:xfrm>
          <a:off x="3885376" y="1311052"/>
          <a:ext cx="1871477" cy="1122886"/>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procedures</a:t>
          </a:r>
          <a:endParaRPr lang="en-PH" sz="1800" kern="1200" dirty="0"/>
        </a:p>
      </dsp:txBody>
      <dsp:txXfrm>
        <a:off x="3885376" y="1311052"/>
        <a:ext cx="1871477" cy="1122886"/>
      </dsp:txXfrm>
    </dsp:sp>
    <dsp:sp modelId="{09622E40-1F3B-4546-98EA-1404669043ED}">
      <dsp:nvSpPr>
        <dsp:cNvPr id="0" name=""/>
        <dsp:cNvSpPr/>
      </dsp:nvSpPr>
      <dsp:spPr>
        <a:xfrm>
          <a:off x="5944002" y="1311052"/>
          <a:ext cx="1871477" cy="11228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protocols.</a:t>
          </a:r>
          <a:endParaRPr lang="en-PH" sz="1500" kern="1200" dirty="0"/>
        </a:p>
      </dsp:txBody>
      <dsp:txXfrm>
        <a:off x="5944002" y="1311052"/>
        <a:ext cx="1871477" cy="11228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B6373-B3C0-432C-B2A9-3268B4D9CD2B}">
      <dsp:nvSpPr>
        <dsp:cNvPr id="0" name=""/>
        <dsp:cNvSpPr/>
      </dsp:nvSpPr>
      <dsp:spPr>
        <a:xfrm>
          <a:off x="-2949966" y="-454420"/>
          <a:ext cx="3519423" cy="3519423"/>
        </a:xfrm>
        <a:prstGeom prst="blockArc">
          <a:avLst>
            <a:gd name="adj1" fmla="val 18900000"/>
            <a:gd name="adj2" fmla="val 2700000"/>
            <a:gd name="adj3" fmla="val 61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0A2780-2891-43C4-9FF0-196868B5310C}">
      <dsp:nvSpPr>
        <dsp:cNvPr id="0" name=""/>
        <dsp:cNvSpPr/>
      </dsp:nvSpPr>
      <dsp:spPr>
        <a:xfrm>
          <a:off x="366143" y="261058"/>
          <a:ext cx="7915632" cy="5221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4430"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u="none" kern="1200" dirty="0"/>
            <a:t>They ensure that employees </a:t>
          </a:r>
          <a:r>
            <a:rPr lang="en-AU" sz="2000" kern="1200" dirty="0"/>
            <a:t>deliver services safely and effectively</a:t>
          </a:r>
          <a:r>
            <a:rPr lang="en-AU" sz="2000" u="none" kern="1200" dirty="0"/>
            <a:t>.</a:t>
          </a:r>
          <a:endParaRPr lang="en-US" sz="2000" u="none" kern="1200" dirty="0"/>
        </a:p>
      </dsp:txBody>
      <dsp:txXfrm>
        <a:off x="366143" y="261058"/>
        <a:ext cx="7915632" cy="522116"/>
      </dsp:txXfrm>
    </dsp:sp>
    <dsp:sp modelId="{530DA872-AEA5-49F7-AE5C-D962F10B0139}">
      <dsp:nvSpPr>
        <dsp:cNvPr id="0" name=""/>
        <dsp:cNvSpPr/>
      </dsp:nvSpPr>
      <dsp:spPr>
        <a:xfrm>
          <a:off x="39820" y="195793"/>
          <a:ext cx="652645" cy="65264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E7038E-CF2E-4DE6-87DD-456645964EF0}">
      <dsp:nvSpPr>
        <dsp:cNvPr id="0" name=""/>
        <dsp:cNvSpPr/>
      </dsp:nvSpPr>
      <dsp:spPr>
        <a:xfrm>
          <a:off x="555932" y="1044233"/>
          <a:ext cx="7725842" cy="52211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4430" tIns="50800" rIns="50800" bIns="50800" numCol="1" spcCol="1270" anchor="ctr" anchorCtr="0">
          <a:noAutofit/>
        </a:bodyPr>
        <a:lstStyle/>
        <a:p>
          <a:pPr marL="0" lvl="0" indent="0" algn="l" defTabSz="889000">
            <a:lnSpc>
              <a:spcPct val="90000"/>
            </a:lnSpc>
            <a:spcBef>
              <a:spcPct val="0"/>
            </a:spcBef>
            <a:spcAft>
              <a:spcPct val="35000"/>
            </a:spcAft>
            <a:buNone/>
          </a:pPr>
          <a:r>
            <a:rPr lang="en-AU" sz="2000" u="none" kern="1200" dirty="0"/>
            <a:t>They ensure that the way employees deliver services is consistent.</a:t>
          </a:r>
          <a:endParaRPr lang="en-US" sz="2000" u="none" kern="1200" dirty="0"/>
        </a:p>
      </dsp:txBody>
      <dsp:txXfrm>
        <a:off x="555932" y="1044233"/>
        <a:ext cx="7725842" cy="522116"/>
      </dsp:txXfrm>
    </dsp:sp>
    <dsp:sp modelId="{FF14333B-8524-4016-AB9F-9F1C4DA2EEDF}">
      <dsp:nvSpPr>
        <dsp:cNvPr id="0" name=""/>
        <dsp:cNvSpPr/>
      </dsp:nvSpPr>
      <dsp:spPr>
        <a:xfrm>
          <a:off x="229610" y="978968"/>
          <a:ext cx="652645" cy="652645"/>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BFFF8A-21FF-4E70-8B4E-4D5F3E94671A}">
      <dsp:nvSpPr>
        <dsp:cNvPr id="0" name=""/>
        <dsp:cNvSpPr/>
      </dsp:nvSpPr>
      <dsp:spPr>
        <a:xfrm>
          <a:off x="366143" y="1827408"/>
          <a:ext cx="7915632" cy="52211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4430"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u="none" kern="1200" dirty="0"/>
            <a:t>They ensure that business processes happen as smoothly as possible.</a:t>
          </a:r>
          <a:endParaRPr lang="en-US" sz="2000" u="none" kern="1200" dirty="0"/>
        </a:p>
      </dsp:txBody>
      <dsp:txXfrm>
        <a:off x="366143" y="1827408"/>
        <a:ext cx="7915632" cy="522116"/>
      </dsp:txXfrm>
    </dsp:sp>
    <dsp:sp modelId="{024EEFD8-4C8D-45C9-93DB-8756F058F39E}">
      <dsp:nvSpPr>
        <dsp:cNvPr id="0" name=""/>
        <dsp:cNvSpPr/>
      </dsp:nvSpPr>
      <dsp:spPr>
        <a:xfrm>
          <a:off x="39820" y="1762143"/>
          <a:ext cx="652645" cy="65264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F907AB-32CE-4D62-9872-1FFF8DE35FF5}">
      <dsp:nvSpPr>
        <dsp:cNvPr id="0" name=""/>
        <dsp:cNvSpPr/>
      </dsp:nvSpPr>
      <dsp:spPr>
        <a:xfrm>
          <a:off x="2466240" y="-57637"/>
          <a:ext cx="1292780" cy="1292780"/>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Commit</a:t>
          </a:r>
        </a:p>
      </dsp:txBody>
      <dsp:txXfrm>
        <a:off x="2655563" y="131686"/>
        <a:ext cx="914134" cy="914134"/>
      </dsp:txXfrm>
    </dsp:sp>
    <dsp:sp modelId="{EF045120-6F0C-477B-B7D9-EEE28F6FF011}">
      <dsp:nvSpPr>
        <dsp:cNvPr id="0" name=""/>
        <dsp:cNvSpPr/>
      </dsp:nvSpPr>
      <dsp:spPr>
        <a:xfrm rot="2700000">
          <a:off x="3609549" y="1022841"/>
          <a:ext cx="270972" cy="39663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a:off x="3621454" y="1073427"/>
        <a:ext cx="189680" cy="237980"/>
      </dsp:txXfrm>
    </dsp:sp>
    <dsp:sp modelId="{D25ADE09-7DE9-48FF-85B4-85A0A330EE05}">
      <dsp:nvSpPr>
        <dsp:cNvPr id="0" name=""/>
        <dsp:cNvSpPr/>
      </dsp:nvSpPr>
      <dsp:spPr>
        <a:xfrm>
          <a:off x="3753033" y="1229155"/>
          <a:ext cx="1216732" cy="1216732"/>
        </a:xfrm>
        <a:prstGeom prst="ellipse">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Design</a:t>
          </a:r>
        </a:p>
      </dsp:txBody>
      <dsp:txXfrm>
        <a:off x="3931219" y="1407341"/>
        <a:ext cx="860360" cy="860360"/>
      </dsp:txXfrm>
    </dsp:sp>
    <dsp:sp modelId="{C494A402-FF4B-40BB-890F-E2E28601030B}">
      <dsp:nvSpPr>
        <dsp:cNvPr id="0" name=""/>
        <dsp:cNvSpPr/>
      </dsp:nvSpPr>
      <dsp:spPr>
        <a:xfrm rot="8100000">
          <a:off x="3620394" y="2244723"/>
          <a:ext cx="270972" cy="396634"/>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rot="10800000">
        <a:off x="3689781" y="2295309"/>
        <a:ext cx="189680" cy="237980"/>
      </dsp:txXfrm>
    </dsp:sp>
    <dsp:sp modelId="{2670B001-7A53-4551-8C75-0F1A0CA8D405}">
      <dsp:nvSpPr>
        <dsp:cNvPr id="0" name=""/>
        <dsp:cNvSpPr/>
      </dsp:nvSpPr>
      <dsp:spPr>
        <a:xfrm>
          <a:off x="2466240" y="2439900"/>
          <a:ext cx="1292780" cy="1292780"/>
        </a:xfrm>
        <a:prstGeom prst="ellipse">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Deliver</a:t>
          </a:r>
        </a:p>
      </dsp:txBody>
      <dsp:txXfrm>
        <a:off x="2655563" y="2629223"/>
        <a:ext cx="914134" cy="914134"/>
      </dsp:txXfrm>
    </dsp:sp>
    <dsp:sp modelId="{A87D621F-2091-46E5-92E9-1156DF8B8F44}">
      <dsp:nvSpPr>
        <dsp:cNvPr id="0" name=""/>
        <dsp:cNvSpPr/>
      </dsp:nvSpPr>
      <dsp:spPr>
        <a:xfrm rot="13500000">
          <a:off x="2367855" y="2268608"/>
          <a:ext cx="250820" cy="396634"/>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rot="10800000">
        <a:off x="2432081" y="2374538"/>
        <a:ext cx="175574" cy="237980"/>
      </dsp:txXfrm>
    </dsp:sp>
    <dsp:sp modelId="{9AE2006B-C0BF-40FC-8AB4-D0C80BB42C87}">
      <dsp:nvSpPr>
        <dsp:cNvPr id="0" name=""/>
        <dsp:cNvSpPr/>
      </dsp:nvSpPr>
      <dsp:spPr>
        <a:xfrm>
          <a:off x="1217471" y="1191131"/>
          <a:ext cx="1292780" cy="1292780"/>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PH" sz="1600" b="1" kern="1200" dirty="0"/>
            <a:t>Improve</a:t>
          </a:r>
          <a:endParaRPr lang="en-PH" sz="1200" b="1" kern="1200" dirty="0"/>
        </a:p>
      </dsp:txBody>
      <dsp:txXfrm>
        <a:off x="1406794" y="1380454"/>
        <a:ext cx="914134" cy="914134"/>
      </dsp:txXfrm>
    </dsp:sp>
    <dsp:sp modelId="{3FB6DA6C-1B20-4F21-9190-022376CEE8F9}">
      <dsp:nvSpPr>
        <dsp:cNvPr id="0" name=""/>
        <dsp:cNvSpPr/>
      </dsp:nvSpPr>
      <dsp:spPr>
        <a:xfrm rot="18900000">
          <a:off x="2357816" y="1019839"/>
          <a:ext cx="250820" cy="39663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a:off x="2368836" y="1125769"/>
        <a:ext cx="175574" cy="2379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9216-41E9-4BCF-97E6-670FD0D3659C}">
      <dsp:nvSpPr>
        <dsp:cNvPr id="0" name=""/>
        <dsp:cNvSpPr/>
      </dsp:nvSpPr>
      <dsp:spPr>
        <a:xfrm>
          <a:off x="-2102537" y="-327212"/>
          <a:ext cx="2525428" cy="2525428"/>
        </a:xfrm>
        <a:prstGeom prst="blockArc">
          <a:avLst>
            <a:gd name="adj1" fmla="val 18900000"/>
            <a:gd name="adj2" fmla="val 2700000"/>
            <a:gd name="adj3" fmla="val 85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8EA5B-4441-4386-A1D9-9201117E5438}">
      <dsp:nvSpPr>
        <dsp:cNvPr id="0" name=""/>
        <dsp:cNvSpPr/>
      </dsp:nvSpPr>
      <dsp:spPr>
        <a:xfrm>
          <a:off x="343937" y="267291"/>
          <a:ext cx="8046435" cy="53450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266"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Aids employees in improving the way they provide services</a:t>
          </a:r>
          <a:endParaRPr lang="en-AU" sz="2000" kern="1200" dirty="0"/>
        </a:p>
      </dsp:txBody>
      <dsp:txXfrm>
        <a:off x="343937" y="267291"/>
        <a:ext cx="8046435" cy="534508"/>
      </dsp:txXfrm>
    </dsp:sp>
    <dsp:sp modelId="{A47680A7-82E8-40C7-9CAC-96582654548D}">
      <dsp:nvSpPr>
        <dsp:cNvPr id="0" name=""/>
        <dsp:cNvSpPr/>
      </dsp:nvSpPr>
      <dsp:spPr>
        <a:xfrm>
          <a:off x="9869" y="200477"/>
          <a:ext cx="668135" cy="66813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52EEB6-5C08-472B-8156-314022637FFD}">
      <dsp:nvSpPr>
        <dsp:cNvPr id="0" name=""/>
        <dsp:cNvSpPr/>
      </dsp:nvSpPr>
      <dsp:spPr>
        <a:xfrm>
          <a:off x="343937" y="1069203"/>
          <a:ext cx="8046435" cy="53450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266"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Makes it easier for clients to communicate complaints with employees.</a:t>
          </a:r>
          <a:endParaRPr lang="en-AU" sz="2000" kern="1200" dirty="0"/>
        </a:p>
      </dsp:txBody>
      <dsp:txXfrm>
        <a:off x="343937" y="1069203"/>
        <a:ext cx="8046435" cy="534508"/>
      </dsp:txXfrm>
    </dsp:sp>
    <dsp:sp modelId="{4D09F4C1-4AC2-485F-BFE4-F9282BD45B5A}">
      <dsp:nvSpPr>
        <dsp:cNvPr id="0" name=""/>
        <dsp:cNvSpPr/>
      </dsp:nvSpPr>
      <dsp:spPr>
        <a:xfrm>
          <a:off x="9869" y="1002389"/>
          <a:ext cx="668135" cy="66813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CD98D-2BE6-49BE-A588-CEED49931F16}">
      <dsp:nvSpPr>
        <dsp:cNvPr id="0" name=""/>
        <dsp:cNvSpPr/>
      </dsp:nvSpPr>
      <dsp:spPr>
        <a:xfrm>
          <a:off x="0" y="20713"/>
          <a:ext cx="6833186"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assess employees' learning and development in their work roles</a:t>
          </a:r>
          <a:endParaRPr lang="en-PH" sz="2000" kern="1200" dirty="0"/>
        </a:p>
      </dsp:txBody>
      <dsp:txXfrm>
        <a:off x="31984" y="52697"/>
        <a:ext cx="6769218" cy="591232"/>
      </dsp:txXfrm>
    </dsp:sp>
    <dsp:sp modelId="{E202A6D4-44AF-40E4-B962-2173F14426CC}">
      <dsp:nvSpPr>
        <dsp:cNvPr id="0" name=""/>
        <dsp:cNvSpPr/>
      </dsp:nvSpPr>
      <dsp:spPr>
        <a:xfrm>
          <a:off x="0" y="776714"/>
          <a:ext cx="6833186"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use new knowledge to make suggestions for improvement</a:t>
          </a:r>
          <a:endParaRPr lang="en-PH" sz="2000" kern="1200" dirty="0"/>
        </a:p>
      </dsp:txBody>
      <dsp:txXfrm>
        <a:off x="31984" y="808698"/>
        <a:ext cx="6769218" cy="591232"/>
      </dsp:txXfrm>
    </dsp:sp>
    <dsp:sp modelId="{D74C19A7-6DE0-450E-8BA8-E07B8A0C94F9}">
      <dsp:nvSpPr>
        <dsp:cNvPr id="0" name=""/>
        <dsp:cNvSpPr/>
      </dsp:nvSpPr>
      <dsp:spPr>
        <a:xfrm>
          <a:off x="0" y="1532714"/>
          <a:ext cx="6833186"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apply acquired knowledge and skills in the workplace.</a:t>
          </a:r>
          <a:endParaRPr lang="en-PH" sz="2000" kern="1200" dirty="0"/>
        </a:p>
      </dsp:txBody>
      <dsp:txXfrm>
        <a:off x="31984" y="1564698"/>
        <a:ext cx="6769218" cy="5912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CD98D-2BE6-49BE-A588-CEED49931F16}">
      <dsp:nvSpPr>
        <dsp:cNvPr id="0" name=""/>
        <dsp:cNvSpPr/>
      </dsp:nvSpPr>
      <dsp:spPr>
        <a:xfrm>
          <a:off x="0" y="635"/>
          <a:ext cx="8245768" cy="72700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increased confidence and sense of purpose in performing duties</a:t>
          </a:r>
          <a:endParaRPr lang="en-PH" sz="2000" kern="1200" dirty="0"/>
        </a:p>
      </dsp:txBody>
      <dsp:txXfrm>
        <a:off x="35489" y="36124"/>
        <a:ext cx="8174790" cy="656023"/>
      </dsp:txXfrm>
    </dsp:sp>
    <dsp:sp modelId="{6C6E3E5F-8979-461B-96C6-0A90D96C3FB0}">
      <dsp:nvSpPr>
        <dsp:cNvPr id="0" name=""/>
        <dsp:cNvSpPr/>
      </dsp:nvSpPr>
      <dsp:spPr>
        <a:xfrm>
          <a:off x="0" y="740813"/>
          <a:ext cx="8245768" cy="727001"/>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contribution to employees' knowledge, which will improve practices</a:t>
          </a:r>
          <a:endParaRPr lang="en-PH" sz="2000" kern="1200" dirty="0"/>
        </a:p>
      </dsp:txBody>
      <dsp:txXfrm>
        <a:off x="35489" y="776302"/>
        <a:ext cx="8174790" cy="656023"/>
      </dsp:txXfrm>
    </dsp:sp>
    <dsp:sp modelId="{04EC1BA1-3BBD-4956-8F98-34C034320F27}">
      <dsp:nvSpPr>
        <dsp:cNvPr id="0" name=""/>
        <dsp:cNvSpPr/>
      </dsp:nvSpPr>
      <dsp:spPr>
        <a:xfrm>
          <a:off x="0" y="1480991"/>
          <a:ext cx="8245768" cy="72700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increased commitment and capacity to provide good community and healthcare services.</a:t>
          </a:r>
          <a:endParaRPr lang="en-PH" sz="2000" kern="1200" dirty="0"/>
        </a:p>
      </dsp:txBody>
      <dsp:txXfrm>
        <a:off x="35489" y="1516480"/>
        <a:ext cx="8174790" cy="6560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767E35-F381-42D1-A4D3-F5291F8B44EB}">
      <dsp:nvSpPr>
        <dsp:cNvPr id="0" name=""/>
        <dsp:cNvSpPr/>
      </dsp:nvSpPr>
      <dsp:spPr>
        <a:xfrm>
          <a:off x="0" y="23741"/>
          <a:ext cx="8351520" cy="823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Ensure that families and staff have accessible means of filing discrimination complaints.</a:t>
          </a:r>
          <a:endParaRPr lang="en-PH" sz="2000" kern="1200" dirty="0"/>
        </a:p>
      </dsp:txBody>
      <dsp:txXfrm>
        <a:off x="40209" y="63950"/>
        <a:ext cx="8271102" cy="743262"/>
      </dsp:txXfrm>
    </dsp:sp>
    <dsp:sp modelId="{E4FB71AF-32AC-495B-8A30-9ED97368A0E2}">
      <dsp:nvSpPr>
        <dsp:cNvPr id="0" name=""/>
        <dsp:cNvSpPr/>
      </dsp:nvSpPr>
      <dsp:spPr>
        <a:xfrm>
          <a:off x="0" y="979506"/>
          <a:ext cx="8351520" cy="8236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Model anti-discrimination in your interactions with the clients, their families, community members and support workers.</a:t>
          </a:r>
          <a:endParaRPr lang="en-PH" sz="2000" kern="1200" dirty="0"/>
        </a:p>
      </dsp:txBody>
      <dsp:txXfrm>
        <a:off x="40209" y="1019715"/>
        <a:ext cx="8271102" cy="743262"/>
      </dsp:txXfrm>
    </dsp:sp>
    <dsp:sp modelId="{EAA92ADF-4DF7-40CA-98D0-68E420D515CE}">
      <dsp:nvSpPr>
        <dsp:cNvPr id="0" name=""/>
        <dsp:cNvSpPr/>
      </dsp:nvSpPr>
      <dsp:spPr>
        <a:xfrm>
          <a:off x="0" y="1929906"/>
          <a:ext cx="8351520" cy="82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Observe how fellow staff interacts with the clients, families and other staff and identify possible risks of discrimination and harassment</a:t>
          </a:r>
          <a:r>
            <a:rPr lang="en-AU" sz="2200" kern="1200" dirty="0"/>
            <a:t>. </a:t>
          </a:r>
          <a:endParaRPr lang="en-PH" sz="2200" kern="1200" dirty="0"/>
        </a:p>
      </dsp:txBody>
      <dsp:txXfrm>
        <a:off x="40209" y="1970115"/>
        <a:ext cx="8271102" cy="7432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439F68-672B-416B-BF45-3A84425D4830}">
      <dsp:nvSpPr>
        <dsp:cNvPr id="0" name=""/>
        <dsp:cNvSpPr/>
      </dsp:nvSpPr>
      <dsp:spPr>
        <a:xfrm>
          <a:off x="-3179585" y="-489328"/>
          <a:ext cx="3792195" cy="3792195"/>
        </a:xfrm>
        <a:prstGeom prst="blockArc">
          <a:avLst>
            <a:gd name="adj1" fmla="val 18900000"/>
            <a:gd name="adj2" fmla="val 2700000"/>
            <a:gd name="adj3" fmla="val 57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EA938A-ADB1-4937-AB52-6C34B18E62E6}">
      <dsp:nvSpPr>
        <dsp:cNvPr id="0" name=""/>
        <dsp:cNvSpPr/>
      </dsp:nvSpPr>
      <dsp:spPr>
        <a:xfrm>
          <a:off x="393909" y="281353"/>
          <a:ext cx="7698654" cy="5627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649" tIns="53340" rIns="53340" bIns="53340" numCol="1" spcCol="1270" anchor="ctr" anchorCtr="0">
          <a:noAutofit/>
        </a:bodyPr>
        <a:lstStyle/>
        <a:p>
          <a:pPr marL="0" lvl="0" indent="0" algn="l" defTabSz="933450">
            <a:lnSpc>
              <a:spcPct val="90000"/>
            </a:lnSpc>
            <a:spcBef>
              <a:spcPct val="0"/>
            </a:spcBef>
            <a:spcAft>
              <a:spcPct val="35000"/>
            </a:spcAft>
            <a:buNone/>
          </a:pPr>
          <a:r>
            <a:rPr lang="en-PH" sz="2100" b="0" u="none" kern="1200" dirty="0"/>
            <a:t>Employees will have consistently good attendance records.</a:t>
          </a:r>
          <a:endParaRPr lang="en-AU" sz="2100" b="0" u="none" kern="1200" dirty="0"/>
        </a:p>
      </dsp:txBody>
      <dsp:txXfrm>
        <a:off x="393909" y="281353"/>
        <a:ext cx="7698654" cy="562707"/>
      </dsp:txXfrm>
    </dsp:sp>
    <dsp:sp modelId="{9E13E163-5D72-44A4-A8AF-187FB1B5533D}">
      <dsp:nvSpPr>
        <dsp:cNvPr id="0" name=""/>
        <dsp:cNvSpPr/>
      </dsp:nvSpPr>
      <dsp:spPr>
        <a:xfrm>
          <a:off x="42216" y="211015"/>
          <a:ext cx="703384" cy="70338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F992B-FC1B-4DB8-85FB-381398BA5DDF}">
      <dsp:nvSpPr>
        <dsp:cNvPr id="0" name=""/>
        <dsp:cNvSpPr/>
      </dsp:nvSpPr>
      <dsp:spPr>
        <a:xfrm>
          <a:off x="598453" y="1125415"/>
          <a:ext cx="7494109" cy="56270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649" tIns="53340" rIns="53340" bIns="53340" numCol="1" spcCol="1270" anchor="ctr" anchorCtr="0">
          <a:noAutofit/>
        </a:bodyPr>
        <a:lstStyle/>
        <a:p>
          <a:pPr marL="0" lvl="0" indent="0" algn="l" defTabSz="933450">
            <a:lnSpc>
              <a:spcPct val="90000"/>
            </a:lnSpc>
            <a:spcBef>
              <a:spcPct val="0"/>
            </a:spcBef>
            <a:spcAft>
              <a:spcPct val="35000"/>
            </a:spcAft>
            <a:buNone/>
          </a:pPr>
          <a:r>
            <a:rPr lang="en-PH" sz="2100" b="0" u="none" kern="1200" dirty="0"/>
            <a:t>There will be a welcoming and cooperative work environment.</a:t>
          </a:r>
          <a:endParaRPr lang="en-AU" sz="2100" b="0" u="none" kern="1200" dirty="0"/>
        </a:p>
      </dsp:txBody>
      <dsp:txXfrm>
        <a:off x="598453" y="1125415"/>
        <a:ext cx="7494109" cy="562707"/>
      </dsp:txXfrm>
    </dsp:sp>
    <dsp:sp modelId="{4DC164F3-EF98-49E6-BAC0-F36DF49B5D80}">
      <dsp:nvSpPr>
        <dsp:cNvPr id="0" name=""/>
        <dsp:cNvSpPr/>
      </dsp:nvSpPr>
      <dsp:spPr>
        <a:xfrm>
          <a:off x="246761" y="1055076"/>
          <a:ext cx="703384" cy="703384"/>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9CA351-14F9-4F60-8E33-4CA5B2EA0369}">
      <dsp:nvSpPr>
        <dsp:cNvPr id="0" name=""/>
        <dsp:cNvSpPr/>
      </dsp:nvSpPr>
      <dsp:spPr>
        <a:xfrm>
          <a:off x="393909" y="1969476"/>
          <a:ext cx="7698654" cy="5627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6649" tIns="53340" rIns="53340" bIns="53340" numCol="1" spcCol="1270" anchor="ctr" anchorCtr="0">
          <a:noAutofit/>
        </a:bodyPr>
        <a:lstStyle/>
        <a:p>
          <a:pPr marL="0" lvl="0" indent="0" algn="l" defTabSz="933450">
            <a:lnSpc>
              <a:spcPct val="90000"/>
            </a:lnSpc>
            <a:spcBef>
              <a:spcPct val="0"/>
            </a:spcBef>
            <a:spcAft>
              <a:spcPct val="35000"/>
            </a:spcAft>
            <a:buNone/>
          </a:pPr>
          <a:r>
            <a:rPr lang="en-PH" sz="2100" b="0" u="none" kern="1200" dirty="0"/>
            <a:t>It will result in better work productivity.</a:t>
          </a:r>
          <a:endParaRPr lang="en-AU" sz="2100" b="0" u="none" kern="1200" dirty="0"/>
        </a:p>
      </dsp:txBody>
      <dsp:txXfrm>
        <a:off x="393909" y="1969476"/>
        <a:ext cx="7698654" cy="562707"/>
      </dsp:txXfrm>
    </dsp:sp>
    <dsp:sp modelId="{7D58BB7D-B63B-4906-8288-C2266F89F0A1}">
      <dsp:nvSpPr>
        <dsp:cNvPr id="0" name=""/>
        <dsp:cNvSpPr/>
      </dsp:nvSpPr>
      <dsp:spPr>
        <a:xfrm>
          <a:off x="42216" y="1899138"/>
          <a:ext cx="703384" cy="70338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8DE166-62DF-4A29-BC2C-A26C3383C2E9}">
      <dsp:nvSpPr>
        <dsp:cNvPr id="0" name=""/>
        <dsp:cNvSpPr/>
      </dsp:nvSpPr>
      <dsp:spPr>
        <a:xfrm>
          <a:off x="0" y="699"/>
          <a:ext cx="8128000" cy="72256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Dignity of risk and duty of care policies and procedures are included in the staff handbook and code of conduct.</a:t>
          </a:r>
          <a:endParaRPr lang="en-AU" sz="2000" kern="1200" dirty="0"/>
        </a:p>
      </dsp:txBody>
      <dsp:txXfrm>
        <a:off x="35273" y="35972"/>
        <a:ext cx="8057454" cy="652020"/>
      </dsp:txXfrm>
    </dsp:sp>
    <dsp:sp modelId="{3A2D12D7-0E58-4F05-8437-E574F7FFFA5E}">
      <dsp:nvSpPr>
        <dsp:cNvPr id="0" name=""/>
        <dsp:cNvSpPr/>
      </dsp:nvSpPr>
      <dsp:spPr>
        <a:xfrm>
          <a:off x="0" y="736344"/>
          <a:ext cx="8128000" cy="72256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Employees are well-oriented on their duty of care responsibilities.</a:t>
          </a:r>
        </a:p>
      </dsp:txBody>
      <dsp:txXfrm>
        <a:off x="35273" y="771617"/>
        <a:ext cx="8057454" cy="652020"/>
      </dsp:txXfrm>
    </dsp:sp>
    <dsp:sp modelId="{EECBB92C-817F-4267-A43D-5D4F103E5C89}">
      <dsp:nvSpPr>
        <dsp:cNvPr id="0" name=""/>
        <dsp:cNvSpPr/>
      </dsp:nvSpPr>
      <dsp:spPr>
        <a:xfrm>
          <a:off x="0" y="1471988"/>
          <a:ext cx="8128000" cy="72256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prescribed processes for ensuring the safety of clients are promptly followed, without taking shortcuts or compromises.</a:t>
          </a:r>
        </a:p>
      </dsp:txBody>
      <dsp:txXfrm>
        <a:off x="35273" y="1507261"/>
        <a:ext cx="8057454" cy="652020"/>
      </dsp:txXfrm>
    </dsp:sp>
    <dsp:sp modelId="{074296A8-09AA-4294-8763-64DF7E93D8E0}">
      <dsp:nvSpPr>
        <dsp:cNvPr id="0" name=""/>
        <dsp:cNvSpPr/>
      </dsp:nvSpPr>
      <dsp:spPr>
        <a:xfrm>
          <a:off x="0" y="2207633"/>
          <a:ext cx="8128000" cy="72256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A safe and welcome environment for clients is established and maintained.</a:t>
          </a:r>
          <a:endParaRPr lang="en-AU" sz="2000" kern="1200" dirty="0"/>
        </a:p>
      </dsp:txBody>
      <dsp:txXfrm>
        <a:off x="35273" y="2242906"/>
        <a:ext cx="8057454" cy="65202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D0EFB-1088-47A5-BA99-6DC7ED306CEF}">
      <dsp:nvSpPr>
        <dsp:cNvPr id="0" name=""/>
        <dsp:cNvSpPr/>
      </dsp:nvSpPr>
      <dsp:spPr>
        <a:xfrm>
          <a:off x="-2607112" y="-404641"/>
          <a:ext cx="3130451" cy="3130451"/>
        </a:xfrm>
        <a:prstGeom prst="blockArc">
          <a:avLst>
            <a:gd name="adj1" fmla="val 18900000"/>
            <a:gd name="adj2" fmla="val 2700000"/>
            <a:gd name="adj3" fmla="val 69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F94668-7F39-43EF-A97D-ED31856BC181}">
      <dsp:nvSpPr>
        <dsp:cNvPr id="0" name=""/>
        <dsp:cNvSpPr/>
      </dsp:nvSpPr>
      <dsp:spPr>
        <a:xfrm>
          <a:off x="426688" y="331602"/>
          <a:ext cx="6884081" cy="6631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63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employees respect the client’s independence</a:t>
          </a:r>
          <a:endParaRPr lang="en-AU" sz="2000" kern="1200" dirty="0"/>
        </a:p>
      </dsp:txBody>
      <dsp:txXfrm>
        <a:off x="426688" y="331602"/>
        <a:ext cx="6884081" cy="663111"/>
      </dsp:txXfrm>
    </dsp:sp>
    <dsp:sp modelId="{2D07F524-EDD3-4299-9CCC-55F8AC96E5CC}">
      <dsp:nvSpPr>
        <dsp:cNvPr id="0" name=""/>
        <dsp:cNvSpPr/>
      </dsp:nvSpPr>
      <dsp:spPr>
        <a:xfrm>
          <a:off x="12244" y="248713"/>
          <a:ext cx="828889" cy="82888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B5A95E-1578-4C6A-ABE0-1002D70292D3}">
      <dsp:nvSpPr>
        <dsp:cNvPr id="0" name=""/>
        <dsp:cNvSpPr/>
      </dsp:nvSpPr>
      <dsp:spPr>
        <a:xfrm>
          <a:off x="426688" y="1326455"/>
          <a:ext cx="6884081" cy="6631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63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u="none" kern="1200" dirty="0"/>
            <a:t>employees always </a:t>
          </a:r>
          <a:r>
            <a:rPr lang="en-PH" sz="2000" u="none" kern="1200" dirty="0" err="1"/>
            <a:t>prioritise</a:t>
          </a:r>
          <a:r>
            <a:rPr lang="en-PH" sz="2000" u="none" kern="1200" dirty="0"/>
            <a:t> the client’s needs.</a:t>
          </a:r>
          <a:endParaRPr lang="en-AU" sz="2000" kern="1200" dirty="0"/>
        </a:p>
      </dsp:txBody>
      <dsp:txXfrm>
        <a:off x="426688" y="1326455"/>
        <a:ext cx="6884081" cy="663111"/>
      </dsp:txXfrm>
    </dsp:sp>
    <dsp:sp modelId="{54B47216-F1E3-4038-8DFC-12CE42A66D4A}">
      <dsp:nvSpPr>
        <dsp:cNvPr id="0" name=""/>
        <dsp:cNvSpPr/>
      </dsp:nvSpPr>
      <dsp:spPr>
        <a:xfrm>
          <a:off x="12244" y="1243566"/>
          <a:ext cx="828889" cy="82888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5148B-4B39-438D-979D-C95C2CBBFDF8}">
      <dsp:nvSpPr>
        <dsp:cNvPr id="0" name=""/>
        <dsp:cNvSpPr/>
      </dsp:nvSpPr>
      <dsp:spPr>
        <a:xfrm>
          <a:off x="0" y="13292"/>
          <a:ext cx="6296074"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u="none" kern="1200" dirty="0"/>
            <a:t>A reduction in tardiness and absenteeism</a:t>
          </a:r>
          <a:endParaRPr lang="en-AU" sz="2000" u="none" kern="1200" dirty="0"/>
        </a:p>
      </dsp:txBody>
      <dsp:txXfrm>
        <a:off x="27415" y="40707"/>
        <a:ext cx="6241244" cy="506770"/>
      </dsp:txXfrm>
    </dsp:sp>
    <dsp:sp modelId="{08C3B118-1F36-4D1F-A592-5B3C180F04F1}">
      <dsp:nvSpPr>
        <dsp:cNvPr id="0" name=""/>
        <dsp:cNvSpPr/>
      </dsp:nvSpPr>
      <dsp:spPr>
        <a:xfrm>
          <a:off x="0" y="661292"/>
          <a:ext cx="6296074" cy="5616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kern="1200" dirty="0"/>
            <a:t>An increase in productivity</a:t>
          </a:r>
        </a:p>
      </dsp:txBody>
      <dsp:txXfrm>
        <a:off x="27415" y="688707"/>
        <a:ext cx="6241244" cy="506770"/>
      </dsp:txXfrm>
    </dsp:sp>
    <dsp:sp modelId="{7D76393F-0190-4BD3-AD3C-F9E8E2A3A392}">
      <dsp:nvSpPr>
        <dsp:cNvPr id="0" name=""/>
        <dsp:cNvSpPr/>
      </dsp:nvSpPr>
      <dsp:spPr>
        <a:xfrm>
          <a:off x="0" y="1309292"/>
          <a:ext cx="6296074" cy="561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kern="1200" dirty="0"/>
            <a:t>A safe environment for all</a:t>
          </a:r>
        </a:p>
      </dsp:txBody>
      <dsp:txXfrm>
        <a:off x="27415" y="1336707"/>
        <a:ext cx="6241244" cy="506770"/>
      </dsp:txXfrm>
    </dsp:sp>
    <dsp:sp modelId="{E936B1DD-6F74-49F4-9002-7B06575BA568}">
      <dsp:nvSpPr>
        <dsp:cNvPr id="0" name=""/>
        <dsp:cNvSpPr/>
      </dsp:nvSpPr>
      <dsp:spPr>
        <a:xfrm>
          <a:off x="0" y="1957292"/>
          <a:ext cx="6296074"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Employees can deliver quality rights-based services</a:t>
          </a:r>
          <a:endParaRPr lang="en-AU" sz="2000" kern="1200" dirty="0"/>
        </a:p>
      </dsp:txBody>
      <dsp:txXfrm>
        <a:off x="27415" y="1984707"/>
        <a:ext cx="6241244" cy="506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E67407-162A-4C06-B1A5-6B3A55392DEC}">
      <dsp:nvSpPr>
        <dsp:cNvPr id="0" name=""/>
        <dsp:cNvSpPr/>
      </dsp:nvSpPr>
      <dsp:spPr>
        <a:xfrm>
          <a:off x="-2644050" y="-410309"/>
          <a:ext cx="3174742" cy="3174742"/>
        </a:xfrm>
        <a:prstGeom prst="blockArc">
          <a:avLst>
            <a:gd name="adj1" fmla="val 18900000"/>
            <a:gd name="adj2" fmla="val 2700000"/>
            <a:gd name="adj3" fmla="val 68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75C1E1-8ED6-4F2F-99D6-859C9BFA6159}">
      <dsp:nvSpPr>
        <dsp:cNvPr id="0" name=""/>
        <dsp:cNvSpPr/>
      </dsp:nvSpPr>
      <dsp:spPr>
        <a:xfrm>
          <a:off x="432746" y="336310"/>
          <a:ext cx="7682835" cy="6725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818"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Know your industry since these documents may vary per industry.</a:t>
          </a:r>
        </a:p>
      </dsp:txBody>
      <dsp:txXfrm>
        <a:off x="432746" y="336310"/>
        <a:ext cx="7682835" cy="672526"/>
      </dsp:txXfrm>
    </dsp:sp>
    <dsp:sp modelId="{6870F4CC-9F64-443B-AAE7-4C5934B4F0EE}">
      <dsp:nvSpPr>
        <dsp:cNvPr id="0" name=""/>
        <dsp:cNvSpPr/>
      </dsp:nvSpPr>
      <dsp:spPr>
        <a:xfrm>
          <a:off x="12418" y="252244"/>
          <a:ext cx="840657" cy="84065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4F8C5A-2490-47CA-A0C7-908339A3E46C}">
      <dsp:nvSpPr>
        <dsp:cNvPr id="0" name=""/>
        <dsp:cNvSpPr/>
      </dsp:nvSpPr>
      <dsp:spPr>
        <a:xfrm>
          <a:off x="432746" y="1345287"/>
          <a:ext cx="7682835" cy="67252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818"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Know your role since parts of each document may be relevant to only a specific role. </a:t>
          </a:r>
        </a:p>
      </dsp:txBody>
      <dsp:txXfrm>
        <a:off x="432746" y="1345287"/>
        <a:ext cx="7682835" cy="672526"/>
      </dsp:txXfrm>
    </dsp:sp>
    <dsp:sp modelId="{9A8140E1-D600-4FFF-A01B-083BADBC1A05}">
      <dsp:nvSpPr>
        <dsp:cNvPr id="0" name=""/>
        <dsp:cNvSpPr/>
      </dsp:nvSpPr>
      <dsp:spPr>
        <a:xfrm>
          <a:off x="12418" y="1261221"/>
          <a:ext cx="840657" cy="84065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42AC8-0F57-4153-BD7E-9229C265B376}">
      <dsp:nvSpPr>
        <dsp:cNvPr id="0" name=""/>
        <dsp:cNvSpPr/>
      </dsp:nvSpPr>
      <dsp:spPr>
        <a:xfrm>
          <a:off x="0" y="1583"/>
          <a:ext cx="9332742" cy="5321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Do not bring up confidential information in conversations you have with others.</a:t>
          </a:r>
          <a:endParaRPr lang="en-PH" sz="1800" kern="1200" dirty="0"/>
        </a:p>
      </dsp:txBody>
      <dsp:txXfrm>
        <a:off x="25977" y="27560"/>
        <a:ext cx="9280788" cy="480187"/>
      </dsp:txXfrm>
    </dsp:sp>
    <dsp:sp modelId="{98CB61D7-5C09-4372-8453-E485BE93E3A5}">
      <dsp:nvSpPr>
        <dsp:cNvPr id="0" name=""/>
        <dsp:cNvSpPr/>
      </dsp:nvSpPr>
      <dsp:spPr>
        <a:xfrm>
          <a:off x="0" y="544412"/>
          <a:ext cx="9332742" cy="532141"/>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Treat colleagues and clients with respect. Do not judge or discriminate against them based on confidential or protected information.</a:t>
          </a:r>
          <a:endParaRPr lang="en-PH" sz="1800" kern="1200" dirty="0"/>
        </a:p>
      </dsp:txBody>
      <dsp:txXfrm>
        <a:off x="25977" y="570389"/>
        <a:ext cx="9280788" cy="480187"/>
      </dsp:txXfrm>
    </dsp:sp>
    <dsp:sp modelId="{D3621CFB-3470-4FA7-A6E9-E769A2FBF9A6}">
      <dsp:nvSpPr>
        <dsp:cNvPr id="0" name=""/>
        <dsp:cNvSpPr/>
      </dsp:nvSpPr>
      <dsp:spPr>
        <a:xfrm>
          <a:off x="0" y="1087241"/>
          <a:ext cx="9332742" cy="532141"/>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Do not force people to share information if they are not comfortable with it.</a:t>
          </a:r>
          <a:endParaRPr lang="en-PH" sz="1800" kern="1200" dirty="0"/>
        </a:p>
      </dsp:txBody>
      <dsp:txXfrm>
        <a:off x="25977" y="1113218"/>
        <a:ext cx="9280788" cy="480187"/>
      </dsp:txXfrm>
    </dsp:sp>
    <dsp:sp modelId="{6F0E7206-6779-4BED-8821-3664D340C018}">
      <dsp:nvSpPr>
        <dsp:cNvPr id="0" name=""/>
        <dsp:cNvSpPr/>
      </dsp:nvSpPr>
      <dsp:spPr>
        <a:xfrm>
          <a:off x="0" y="1630070"/>
          <a:ext cx="9332742" cy="532141"/>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Ensure that authorised discussions of confidential matters are conducted in a secure environment.</a:t>
          </a:r>
          <a:endParaRPr lang="en-PH" sz="1800" kern="1200" dirty="0"/>
        </a:p>
      </dsp:txBody>
      <dsp:txXfrm>
        <a:off x="25977" y="1656047"/>
        <a:ext cx="9280788" cy="480187"/>
      </dsp:txXfrm>
    </dsp:sp>
    <dsp:sp modelId="{4535DF10-4D0F-4091-9769-B5A3A451EC5D}">
      <dsp:nvSpPr>
        <dsp:cNvPr id="0" name=""/>
        <dsp:cNvSpPr/>
      </dsp:nvSpPr>
      <dsp:spPr>
        <a:xfrm>
          <a:off x="0" y="2172899"/>
          <a:ext cx="9332742" cy="53214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Always obtain consent when you wish to bring up or discuss confidential information.</a:t>
          </a:r>
          <a:endParaRPr lang="en-PH" sz="1800" kern="1200" dirty="0"/>
        </a:p>
      </dsp:txBody>
      <dsp:txXfrm>
        <a:off x="25977" y="2198876"/>
        <a:ext cx="9280788" cy="48018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B9E7F-A600-4176-9FB7-3B9D414228E6}">
      <dsp:nvSpPr>
        <dsp:cNvPr id="0" name=""/>
        <dsp:cNvSpPr/>
      </dsp:nvSpPr>
      <dsp:spPr>
        <a:xfrm>
          <a:off x="0" y="9227"/>
          <a:ext cx="8437102" cy="5368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ensuring that the person involved completely understands what they are consenting to and why</a:t>
          </a:r>
        </a:p>
      </dsp:txBody>
      <dsp:txXfrm>
        <a:off x="26206" y="35433"/>
        <a:ext cx="8384690" cy="484421"/>
      </dsp:txXfrm>
    </dsp:sp>
    <dsp:sp modelId="{7A925407-C06E-4AD6-A51E-1C3BE110479A}">
      <dsp:nvSpPr>
        <dsp:cNvPr id="0" name=""/>
        <dsp:cNvSpPr/>
      </dsp:nvSpPr>
      <dsp:spPr>
        <a:xfrm>
          <a:off x="0" y="690060"/>
          <a:ext cx="8437102" cy="59791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practising due diligence in providing the person involved with all the information they need to give consent</a:t>
          </a:r>
        </a:p>
      </dsp:txBody>
      <dsp:txXfrm>
        <a:off x="29188" y="719248"/>
        <a:ext cx="8378726" cy="539540"/>
      </dsp:txXfrm>
    </dsp:sp>
    <dsp:sp modelId="{B5C0669D-B967-4EE6-AE58-4D95A593938A}">
      <dsp:nvSpPr>
        <dsp:cNvPr id="0" name=""/>
        <dsp:cNvSpPr/>
      </dsp:nvSpPr>
      <dsp:spPr>
        <a:xfrm>
          <a:off x="0" y="1431977"/>
          <a:ext cx="8437102" cy="58876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kern="1200" dirty="0"/>
            <a:t>refusing to proceed if there is enough reason to believe that the person involved is incapable of giving informed consent.</a:t>
          </a:r>
        </a:p>
      </dsp:txBody>
      <dsp:txXfrm>
        <a:off x="28741" y="1460718"/>
        <a:ext cx="8379620" cy="5312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D3062-FDE4-471E-81E4-63CFF5C6E8E0}">
      <dsp:nvSpPr>
        <dsp:cNvPr id="0" name=""/>
        <dsp:cNvSpPr/>
      </dsp:nvSpPr>
      <dsp:spPr>
        <a:xfrm>
          <a:off x="-2508110" y="-387246"/>
          <a:ext cx="2994531" cy="2994531"/>
        </a:xfrm>
        <a:prstGeom prst="blockArc">
          <a:avLst>
            <a:gd name="adj1" fmla="val 18900000"/>
            <a:gd name="adj2" fmla="val 2700000"/>
            <a:gd name="adj3" fmla="val 72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7B6482-1875-4F8C-BA9A-2AE3E99470CA}">
      <dsp:nvSpPr>
        <dsp:cNvPr id="0" name=""/>
        <dsp:cNvSpPr/>
      </dsp:nvSpPr>
      <dsp:spPr>
        <a:xfrm>
          <a:off x="312714" y="222003"/>
          <a:ext cx="6463539" cy="4440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43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specific activities to be implemented in the </a:t>
          </a:r>
          <a:r>
            <a:rPr lang="en-PH" sz="2000" kern="1200" dirty="0" err="1"/>
            <a:t>centre</a:t>
          </a:r>
          <a:endParaRPr lang="en-AU" sz="2000" kern="1200" dirty="0"/>
        </a:p>
      </dsp:txBody>
      <dsp:txXfrm>
        <a:off x="312714" y="222003"/>
        <a:ext cx="6463539" cy="444007"/>
      </dsp:txXfrm>
    </dsp:sp>
    <dsp:sp modelId="{9CA838EF-E2A1-4C68-AE4E-D5F26D65EE75}">
      <dsp:nvSpPr>
        <dsp:cNvPr id="0" name=""/>
        <dsp:cNvSpPr/>
      </dsp:nvSpPr>
      <dsp:spPr>
        <a:xfrm>
          <a:off x="35209" y="166502"/>
          <a:ext cx="555009" cy="5550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6DE7EC-BE2C-4087-955F-9A63966C2D28}">
      <dsp:nvSpPr>
        <dsp:cNvPr id="0" name=""/>
        <dsp:cNvSpPr/>
      </dsp:nvSpPr>
      <dsp:spPr>
        <a:xfrm>
          <a:off x="474111" y="888015"/>
          <a:ext cx="6302142" cy="44400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43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programs and plans to be implemented per client</a:t>
          </a:r>
        </a:p>
      </dsp:txBody>
      <dsp:txXfrm>
        <a:off x="474111" y="888015"/>
        <a:ext cx="6302142" cy="444007"/>
      </dsp:txXfrm>
    </dsp:sp>
    <dsp:sp modelId="{77325B54-16B0-4BAC-B384-8D2DE859FBFE}">
      <dsp:nvSpPr>
        <dsp:cNvPr id="0" name=""/>
        <dsp:cNvSpPr/>
      </dsp:nvSpPr>
      <dsp:spPr>
        <a:xfrm>
          <a:off x="196606" y="832514"/>
          <a:ext cx="555009" cy="555009"/>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DB8AFA-BADD-476E-92A1-D6495D1436AC}">
      <dsp:nvSpPr>
        <dsp:cNvPr id="0" name=""/>
        <dsp:cNvSpPr/>
      </dsp:nvSpPr>
      <dsp:spPr>
        <a:xfrm>
          <a:off x="312714" y="1554026"/>
          <a:ext cx="6463539" cy="4440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2431"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the use of clients’ personal information.</a:t>
          </a:r>
        </a:p>
      </dsp:txBody>
      <dsp:txXfrm>
        <a:off x="312714" y="1554026"/>
        <a:ext cx="6463539" cy="444007"/>
      </dsp:txXfrm>
    </dsp:sp>
    <dsp:sp modelId="{1806C1D5-1E38-4A84-A9F9-CEE3857C1469}">
      <dsp:nvSpPr>
        <dsp:cNvPr id="0" name=""/>
        <dsp:cNvSpPr/>
      </dsp:nvSpPr>
      <dsp:spPr>
        <a:xfrm>
          <a:off x="35209" y="1498525"/>
          <a:ext cx="555009" cy="55500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96334-23C4-4F7D-AD17-1A87217FE13F}">
      <dsp:nvSpPr>
        <dsp:cNvPr id="0" name=""/>
        <dsp:cNvSpPr/>
      </dsp:nvSpPr>
      <dsp:spPr>
        <a:xfrm>
          <a:off x="0" y="26418"/>
          <a:ext cx="6802317"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b="0" u="none" kern="1200" dirty="0"/>
            <a:t>Employees respect the autonomy of clients.</a:t>
          </a:r>
        </a:p>
      </dsp:txBody>
      <dsp:txXfrm>
        <a:off x="31984" y="58402"/>
        <a:ext cx="6738349" cy="591232"/>
      </dsp:txXfrm>
    </dsp:sp>
    <dsp:sp modelId="{9073BFC9-9D23-41A9-8AA5-4CD13D9F9666}">
      <dsp:nvSpPr>
        <dsp:cNvPr id="0" name=""/>
        <dsp:cNvSpPr/>
      </dsp:nvSpPr>
      <dsp:spPr>
        <a:xfrm>
          <a:off x="0" y="782419"/>
          <a:ext cx="6802317"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b="0" u="none" kern="1200" dirty="0"/>
            <a:t>Employees’ data is safe.</a:t>
          </a:r>
        </a:p>
      </dsp:txBody>
      <dsp:txXfrm>
        <a:off x="31984" y="814403"/>
        <a:ext cx="6738349" cy="591232"/>
      </dsp:txXfrm>
    </dsp:sp>
    <dsp:sp modelId="{83B50CE5-2553-45CE-9133-4C0B321117D9}">
      <dsp:nvSpPr>
        <dsp:cNvPr id="0" name=""/>
        <dsp:cNvSpPr/>
      </dsp:nvSpPr>
      <dsp:spPr>
        <a:xfrm>
          <a:off x="0" y="1538419"/>
          <a:ext cx="6802317"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b="0" u="none" kern="1200" dirty="0"/>
            <a:t>There is less stigma and discrimination.</a:t>
          </a:r>
        </a:p>
      </dsp:txBody>
      <dsp:txXfrm>
        <a:off x="31984" y="1570403"/>
        <a:ext cx="6738349" cy="591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299D8-FDB6-411A-BC72-81A9C076B406}">
      <dsp:nvSpPr>
        <dsp:cNvPr id="0" name=""/>
        <dsp:cNvSpPr/>
      </dsp:nvSpPr>
      <dsp:spPr>
        <a:xfrm>
          <a:off x="0" y="9992"/>
          <a:ext cx="8128000" cy="79150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Employers and employees should know that mandatory reporting precedes other codes of practice and ethics.</a:t>
          </a:r>
          <a:endParaRPr lang="en-AU" sz="2000" kern="1200" dirty="0"/>
        </a:p>
      </dsp:txBody>
      <dsp:txXfrm>
        <a:off x="38638" y="48630"/>
        <a:ext cx="8050724" cy="714228"/>
      </dsp:txXfrm>
    </dsp:sp>
    <dsp:sp modelId="{3D221425-DE62-4212-8DA1-35E458B45E17}">
      <dsp:nvSpPr>
        <dsp:cNvPr id="0" name=""/>
        <dsp:cNvSpPr/>
      </dsp:nvSpPr>
      <dsp:spPr>
        <a:xfrm>
          <a:off x="0" y="919577"/>
          <a:ext cx="8128000" cy="79150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Employers and employees must do mandatory reporting in good faith. </a:t>
          </a:r>
          <a:endParaRPr lang="en-AU" sz="2000" kern="1200" dirty="0"/>
        </a:p>
      </dsp:txBody>
      <dsp:txXfrm>
        <a:off x="38638" y="958215"/>
        <a:ext cx="8050724" cy="714228"/>
      </dsp:txXfrm>
    </dsp:sp>
    <dsp:sp modelId="{846E4EA3-C95A-4E4C-A5FB-405E3CCF375F}">
      <dsp:nvSpPr>
        <dsp:cNvPr id="0" name=""/>
        <dsp:cNvSpPr/>
      </dsp:nvSpPr>
      <dsp:spPr>
        <a:xfrm>
          <a:off x="0" y="1829162"/>
          <a:ext cx="8128000" cy="79150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PH" sz="2000" kern="1200" dirty="0"/>
            <a:t>It should be </a:t>
          </a:r>
          <a:r>
            <a:rPr lang="en-PH" sz="2000" kern="1200" dirty="0" err="1"/>
            <a:t>emphasised</a:t>
          </a:r>
          <a:r>
            <a:rPr lang="en-PH" sz="2000" kern="1200" dirty="0"/>
            <a:t> that mandatory reporting must have reasonable grounds. </a:t>
          </a:r>
          <a:endParaRPr lang="en-AU" sz="2000" kern="1200" dirty="0"/>
        </a:p>
      </dsp:txBody>
      <dsp:txXfrm>
        <a:off x="38638" y="1867800"/>
        <a:ext cx="8050724" cy="71422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D39993-21DA-4A7D-803B-967FBBDD488A}">
      <dsp:nvSpPr>
        <dsp:cNvPr id="0" name=""/>
        <dsp:cNvSpPr/>
      </dsp:nvSpPr>
      <dsp:spPr>
        <a:xfrm>
          <a:off x="223727" y="588"/>
          <a:ext cx="2788126" cy="16728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Motivates employees to protect clients from harm</a:t>
          </a:r>
        </a:p>
      </dsp:txBody>
      <dsp:txXfrm>
        <a:off x="223727" y="588"/>
        <a:ext cx="2788126" cy="1672876"/>
      </dsp:txXfrm>
    </dsp:sp>
    <dsp:sp modelId="{3C79693E-2976-4D4A-8C2B-99593EDF2405}">
      <dsp:nvSpPr>
        <dsp:cNvPr id="0" name=""/>
        <dsp:cNvSpPr/>
      </dsp:nvSpPr>
      <dsp:spPr>
        <a:xfrm>
          <a:off x="3290666" y="588"/>
          <a:ext cx="2788126" cy="167287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Font typeface="Wingdings" panose="05000000000000000000" pitchFamily="2" charset="2"/>
            <a:buNone/>
          </a:pPr>
          <a:r>
            <a:rPr lang="en-AU" sz="2200" kern="1200" dirty="0"/>
            <a:t>Serves as a deterrent for future violations</a:t>
          </a:r>
        </a:p>
      </dsp:txBody>
      <dsp:txXfrm>
        <a:off x="3290666" y="588"/>
        <a:ext cx="2788126" cy="16728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711D6-7C97-47DA-B6FF-D161E56FEE4D}">
      <dsp:nvSpPr>
        <dsp:cNvPr id="0" name=""/>
        <dsp:cNvSpPr/>
      </dsp:nvSpPr>
      <dsp:spPr>
        <a:xfrm>
          <a:off x="0" y="255359"/>
          <a:ext cx="1840034" cy="110402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Communication</a:t>
          </a:r>
          <a:endParaRPr lang="en-AU" sz="2000" b="0" kern="1200" dirty="0"/>
        </a:p>
      </dsp:txBody>
      <dsp:txXfrm>
        <a:off x="0" y="255359"/>
        <a:ext cx="1840034" cy="1104020"/>
      </dsp:txXfrm>
    </dsp:sp>
    <dsp:sp modelId="{A13829AF-8273-47BD-8D09-E1A3FB7171D8}">
      <dsp:nvSpPr>
        <dsp:cNvPr id="0" name=""/>
        <dsp:cNvSpPr/>
      </dsp:nvSpPr>
      <dsp:spPr>
        <a:xfrm>
          <a:off x="2024038" y="255359"/>
          <a:ext cx="1840034" cy="1104020"/>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Personal disclosure</a:t>
          </a:r>
          <a:endParaRPr lang="en-AU" sz="2000" b="0" kern="1200" dirty="0"/>
        </a:p>
      </dsp:txBody>
      <dsp:txXfrm>
        <a:off x="2024038" y="255359"/>
        <a:ext cx="1840034" cy="1104020"/>
      </dsp:txXfrm>
    </dsp:sp>
    <dsp:sp modelId="{5491969E-BC97-4A3E-B99B-2E95927A0E81}">
      <dsp:nvSpPr>
        <dsp:cNvPr id="0" name=""/>
        <dsp:cNvSpPr/>
      </dsp:nvSpPr>
      <dsp:spPr>
        <a:xfrm>
          <a:off x="4048076" y="255359"/>
          <a:ext cx="1840034" cy="1104020"/>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Physical contact</a:t>
          </a:r>
          <a:endParaRPr lang="en-AU" sz="2000" b="0" kern="1200" dirty="0"/>
        </a:p>
      </dsp:txBody>
      <dsp:txXfrm>
        <a:off x="4048076" y="255359"/>
        <a:ext cx="1840034" cy="1104020"/>
      </dsp:txXfrm>
    </dsp:sp>
    <dsp:sp modelId="{C5D5716F-5ACB-4FE0-9AAD-97821DBE2896}">
      <dsp:nvSpPr>
        <dsp:cNvPr id="0" name=""/>
        <dsp:cNvSpPr/>
      </dsp:nvSpPr>
      <dsp:spPr>
        <a:xfrm>
          <a:off x="0" y="1543383"/>
          <a:ext cx="1840034" cy="110402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err="1"/>
            <a:t>Socialising</a:t>
          </a:r>
          <a:r>
            <a:rPr lang="en-PH" sz="2000" b="0" kern="1200" dirty="0"/>
            <a:t> outside the work setting</a:t>
          </a:r>
          <a:endParaRPr lang="en-AU" sz="2000" b="0" kern="1200" dirty="0"/>
        </a:p>
      </dsp:txBody>
      <dsp:txXfrm>
        <a:off x="0" y="1543383"/>
        <a:ext cx="1840034" cy="1104020"/>
      </dsp:txXfrm>
    </dsp:sp>
    <dsp:sp modelId="{4B6B1B8E-150F-41F1-885C-16EACA2E8896}">
      <dsp:nvSpPr>
        <dsp:cNvPr id="0" name=""/>
        <dsp:cNvSpPr/>
      </dsp:nvSpPr>
      <dsp:spPr>
        <a:xfrm>
          <a:off x="2024038" y="1543383"/>
          <a:ext cx="1840034" cy="110402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b="0" kern="1200" dirty="0"/>
            <a:t>Giving and receiving gifts</a:t>
          </a:r>
          <a:endParaRPr lang="en-AU" sz="2000" b="0" kern="1200" dirty="0"/>
        </a:p>
      </dsp:txBody>
      <dsp:txXfrm>
        <a:off x="2024038" y="1543383"/>
        <a:ext cx="1840034" cy="1104020"/>
      </dsp:txXfrm>
    </dsp:sp>
    <dsp:sp modelId="{E39A99D3-8620-4D48-8503-D8720EE0E447}">
      <dsp:nvSpPr>
        <dsp:cNvPr id="0" name=""/>
        <dsp:cNvSpPr/>
      </dsp:nvSpPr>
      <dsp:spPr>
        <a:xfrm>
          <a:off x="4048076" y="1543383"/>
          <a:ext cx="1840034" cy="110402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Wingdings" panose="05000000000000000000" pitchFamily="2" charset="2"/>
            <a:buNone/>
          </a:pPr>
          <a:r>
            <a:rPr lang="en-PH" sz="2000" b="0" kern="1200" dirty="0"/>
            <a:t>Privacy</a:t>
          </a:r>
          <a:endParaRPr lang="en-AU" sz="2000" b="0" kern="1200" dirty="0"/>
        </a:p>
      </dsp:txBody>
      <dsp:txXfrm>
        <a:off x="4048076" y="1543383"/>
        <a:ext cx="1840034" cy="11040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3D753-C5BA-408D-86B4-315CAC74BC21}">
      <dsp:nvSpPr>
        <dsp:cNvPr id="0" name=""/>
        <dsp:cNvSpPr/>
      </dsp:nvSpPr>
      <dsp:spPr>
        <a:xfrm>
          <a:off x="0" y="286768"/>
          <a:ext cx="7969348" cy="718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510" tIns="333248" rIns="618510" bIns="128016" numCol="1" spcCol="1270" anchor="t" anchorCtr="0">
          <a:noAutofit/>
        </a:bodyPr>
        <a:lstStyle/>
        <a:p>
          <a:pPr marL="171450" lvl="1" indent="-171450" algn="l" defTabSz="800100">
            <a:lnSpc>
              <a:spcPct val="90000"/>
            </a:lnSpc>
            <a:spcBef>
              <a:spcPct val="0"/>
            </a:spcBef>
            <a:spcAft>
              <a:spcPct val="15000"/>
            </a:spcAft>
            <a:buChar char="•"/>
          </a:pPr>
          <a:r>
            <a:rPr lang="en-PH" sz="1800" kern="1200" dirty="0">
              <a:solidFill>
                <a:schemeClr val="tx1">
                  <a:lumMod val="75000"/>
                  <a:lumOff val="25000"/>
                </a:schemeClr>
              </a:solidFill>
            </a:rPr>
            <a:t>Universal moral principles that apply to general contexts</a:t>
          </a:r>
        </a:p>
      </dsp:txBody>
      <dsp:txXfrm>
        <a:off x="0" y="286768"/>
        <a:ext cx="7969348" cy="718200"/>
      </dsp:txXfrm>
    </dsp:sp>
    <dsp:sp modelId="{7ECFC016-7D90-4E2F-A4AF-D8EF4E5030DE}">
      <dsp:nvSpPr>
        <dsp:cNvPr id="0" name=""/>
        <dsp:cNvSpPr/>
      </dsp:nvSpPr>
      <dsp:spPr>
        <a:xfrm>
          <a:off x="398467" y="50608"/>
          <a:ext cx="5578543"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856" tIns="0" rIns="210856" bIns="0" numCol="1" spcCol="1270" anchor="ctr" anchorCtr="0">
          <a:noAutofit/>
        </a:bodyPr>
        <a:lstStyle/>
        <a:p>
          <a:pPr marL="0" lvl="0" indent="0" algn="l" defTabSz="800100">
            <a:lnSpc>
              <a:spcPct val="90000"/>
            </a:lnSpc>
            <a:spcBef>
              <a:spcPct val="0"/>
            </a:spcBef>
            <a:spcAft>
              <a:spcPct val="35000"/>
            </a:spcAft>
            <a:buNone/>
          </a:pPr>
          <a:r>
            <a:rPr lang="en-PH" sz="1800" kern="1200" dirty="0"/>
            <a:t>Ethical Principles</a:t>
          </a:r>
        </a:p>
      </dsp:txBody>
      <dsp:txXfrm>
        <a:off x="421524" y="73665"/>
        <a:ext cx="5532429" cy="426206"/>
      </dsp:txXfrm>
    </dsp:sp>
    <dsp:sp modelId="{893C19DA-ACDD-4BC4-8DB2-BD56957BAD46}">
      <dsp:nvSpPr>
        <dsp:cNvPr id="0" name=""/>
        <dsp:cNvSpPr/>
      </dsp:nvSpPr>
      <dsp:spPr>
        <a:xfrm>
          <a:off x="0" y="1327528"/>
          <a:ext cx="7969348" cy="718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510" tIns="333248" rIns="618510" bIns="128016" numCol="1" spcCol="1270" anchor="t" anchorCtr="0">
          <a:noAutofit/>
        </a:bodyPr>
        <a:lstStyle/>
        <a:p>
          <a:pPr marL="171450" lvl="1" indent="-171450" algn="l" defTabSz="800100">
            <a:lnSpc>
              <a:spcPct val="90000"/>
            </a:lnSpc>
            <a:spcBef>
              <a:spcPct val="0"/>
            </a:spcBef>
            <a:spcAft>
              <a:spcPct val="15000"/>
            </a:spcAft>
            <a:buChar char="•"/>
          </a:pPr>
          <a:r>
            <a:rPr lang="en-PH" sz="1800" kern="1200" dirty="0">
              <a:solidFill>
                <a:schemeClr val="tx1">
                  <a:lumMod val="75000"/>
                  <a:lumOff val="25000"/>
                </a:schemeClr>
              </a:solidFill>
            </a:rPr>
            <a:t>Ethical standards that apply to the </a:t>
          </a:r>
          <a:r>
            <a:rPr lang="en-PH" sz="1800" kern="1200" dirty="0" err="1">
              <a:solidFill>
                <a:schemeClr val="tx1">
                  <a:lumMod val="75000"/>
                  <a:lumOff val="25000"/>
                </a:schemeClr>
              </a:solidFill>
            </a:rPr>
            <a:t>organisation</a:t>
          </a:r>
          <a:r>
            <a:rPr lang="en-PH" sz="1800" kern="1200" dirty="0">
              <a:solidFill>
                <a:schemeClr val="tx1">
                  <a:lumMod val="75000"/>
                  <a:lumOff val="25000"/>
                </a:schemeClr>
              </a:solidFill>
            </a:rPr>
            <a:t> and guide policies</a:t>
          </a:r>
        </a:p>
      </dsp:txBody>
      <dsp:txXfrm>
        <a:off x="0" y="1327528"/>
        <a:ext cx="7969348" cy="718200"/>
      </dsp:txXfrm>
    </dsp:sp>
    <dsp:sp modelId="{8CFE6FD0-2412-4C0C-9A4B-92A1C93E23B0}">
      <dsp:nvSpPr>
        <dsp:cNvPr id="0" name=""/>
        <dsp:cNvSpPr/>
      </dsp:nvSpPr>
      <dsp:spPr>
        <a:xfrm>
          <a:off x="398467" y="1091368"/>
          <a:ext cx="5578543" cy="472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856" tIns="0" rIns="210856" bIns="0" numCol="1" spcCol="1270" anchor="ctr" anchorCtr="0">
          <a:noAutofit/>
        </a:bodyPr>
        <a:lstStyle/>
        <a:p>
          <a:pPr marL="0" lvl="0" indent="0" algn="l" defTabSz="800100">
            <a:lnSpc>
              <a:spcPct val="90000"/>
            </a:lnSpc>
            <a:spcBef>
              <a:spcPct val="0"/>
            </a:spcBef>
            <a:spcAft>
              <a:spcPct val="35000"/>
            </a:spcAft>
            <a:buNone/>
          </a:pPr>
          <a:r>
            <a:rPr lang="en-PH" sz="1800" kern="1200" dirty="0" err="1"/>
            <a:t>Organisational</a:t>
          </a:r>
          <a:r>
            <a:rPr lang="en-PH" sz="1800" kern="1200" dirty="0"/>
            <a:t> Values, Mission and Vision</a:t>
          </a:r>
        </a:p>
      </dsp:txBody>
      <dsp:txXfrm>
        <a:off x="421524" y="1114425"/>
        <a:ext cx="5532429" cy="426206"/>
      </dsp:txXfrm>
    </dsp:sp>
    <dsp:sp modelId="{B2D63A32-2D95-43F4-976E-BB61284DEE73}">
      <dsp:nvSpPr>
        <dsp:cNvPr id="0" name=""/>
        <dsp:cNvSpPr/>
      </dsp:nvSpPr>
      <dsp:spPr>
        <a:xfrm>
          <a:off x="0" y="2368288"/>
          <a:ext cx="7969348" cy="718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18510" tIns="333248" rIns="618510" bIns="128016" numCol="1" spcCol="1270" anchor="t" anchorCtr="0">
          <a:noAutofit/>
        </a:bodyPr>
        <a:lstStyle/>
        <a:p>
          <a:pPr marL="171450" lvl="1" indent="-171450" algn="l" defTabSz="800100">
            <a:lnSpc>
              <a:spcPct val="90000"/>
            </a:lnSpc>
            <a:spcBef>
              <a:spcPct val="0"/>
            </a:spcBef>
            <a:spcAft>
              <a:spcPct val="15000"/>
            </a:spcAft>
            <a:buChar char="•"/>
          </a:pPr>
          <a:r>
            <a:rPr lang="en-PH" sz="1800" kern="1200" dirty="0">
              <a:solidFill>
                <a:schemeClr val="tx1">
                  <a:lumMod val="75000"/>
                  <a:lumOff val="25000"/>
                </a:schemeClr>
              </a:solidFill>
            </a:rPr>
            <a:t>Specific guidelines to follow in the workplace</a:t>
          </a:r>
        </a:p>
      </dsp:txBody>
      <dsp:txXfrm>
        <a:off x="0" y="2368288"/>
        <a:ext cx="7969348" cy="718200"/>
      </dsp:txXfrm>
    </dsp:sp>
    <dsp:sp modelId="{9FA097C1-B44F-4920-A05C-8E56CCA44EA0}">
      <dsp:nvSpPr>
        <dsp:cNvPr id="0" name=""/>
        <dsp:cNvSpPr/>
      </dsp:nvSpPr>
      <dsp:spPr>
        <a:xfrm>
          <a:off x="398467" y="2132128"/>
          <a:ext cx="5578543"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0856" tIns="0" rIns="210856" bIns="0" numCol="1" spcCol="1270" anchor="ctr" anchorCtr="0">
          <a:noAutofit/>
        </a:bodyPr>
        <a:lstStyle/>
        <a:p>
          <a:pPr marL="0" lvl="0" indent="0" algn="l" defTabSz="800100">
            <a:lnSpc>
              <a:spcPct val="90000"/>
            </a:lnSpc>
            <a:spcBef>
              <a:spcPct val="0"/>
            </a:spcBef>
            <a:spcAft>
              <a:spcPct val="35000"/>
            </a:spcAft>
            <a:buNone/>
          </a:pPr>
          <a:r>
            <a:rPr lang="en-PH" sz="1800" kern="1200" dirty="0"/>
            <a:t>Policies and Procedures</a:t>
          </a:r>
        </a:p>
      </dsp:txBody>
      <dsp:txXfrm>
        <a:off x="421524" y="2155185"/>
        <a:ext cx="5532429" cy="42620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66A6A-756E-4734-B0C1-C368266FF880}">
      <dsp:nvSpPr>
        <dsp:cNvPr id="0" name=""/>
        <dsp:cNvSpPr/>
      </dsp:nvSpPr>
      <dsp:spPr>
        <a:xfrm>
          <a:off x="-2181378" y="-339310"/>
          <a:ext cx="2619963" cy="2619963"/>
        </a:xfrm>
        <a:prstGeom prst="blockArc">
          <a:avLst>
            <a:gd name="adj1" fmla="val 18900000"/>
            <a:gd name="adj2" fmla="val 2700000"/>
            <a:gd name="adj3" fmla="val 82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7112A8-EA33-4B34-B362-8A66171738C1}">
      <dsp:nvSpPr>
        <dsp:cNvPr id="0" name=""/>
        <dsp:cNvSpPr/>
      </dsp:nvSpPr>
      <dsp:spPr>
        <a:xfrm>
          <a:off x="356867" y="277340"/>
          <a:ext cx="6449470" cy="5546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216"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Ensures consistency across the organisation</a:t>
          </a:r>
        </a:p>
      </dsp:txBody>
      <dsp:txXfrm>
        <a:off x="356867" y="277340"/>
        <a:ext cx="6449470" cy="554602"/>
      </dsp:txXfrm>
    </dsp:sp>
    <dsp:sp modelId="{35C55B27-0930-4CCE-9F42-9658FE84D0D3}">
      <dsp:nvSpPr>
        <dsp:cNvPr id="0" name=""/>
        <dsp:cNvSpPr/>
      </dsp:nvSpPr>
      <dsp:spPr>
        <a:xfrm>
          <a:off x="10240" y="208014"/>
          <a:ext cx="693253" cy="6932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B03B20-B821-4699-BF40-12AC44AAA5A6}">
      <dsp:nvSpPr>
        <dsp:cNvPr id="0" name=""/>
        <dsp:cNvSpPr/>
      </dsp:nvSpPr>
      <dsp:spPr>
        <a:xfrm>
          <a:off x="356867" y="1109399"/>
          <a:ext cx="6449470" cy="55460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216"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Sets expectations for the employee and employer</a:t>
          </a:r>
        </a:p>
      </dsp:txBody>
      <dsp:txXfrm>
        <a:off x="356867" y="1109399"/>
        <a:ext cx="6449470" cy="554602"/>
      </dsp:txXfrm>
    </dsp:sp>
    <dsp:sp modelId="{0BDF6636-0570-4DDE-934C-09B28DEDC36C}">
      <dsp:nvSpPr>
        <dsp:cNvPr id="0" name=""/>
        <dsp:cNvSpPr/>
      </dsp:nvSpPr>
      <dsp:spPr>
        <a:xfrm>
          <a:off x="10240" y="1040073"/>
          <a:ext cx="693253" cy="6932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4C4C4-8037-429D-B881-71FA58729E4F}">
      <dsp:nvSpPr>
        <dsp:cNvPr id="0" name=""/>
        <dsp:cNvSpPr/>
      </dsp:nvSpPr>
      <dsp:spPr>
        <a:xfrm>
          <a:off x="-1960626" y="-305435"/>
          <a:ext cx="2355265" cy="2355265"/>
        </a:xfrm>
        <a:prstGeom prst="blockArc">
          <a:avLst>
            <a:gd name="adj1" fmla="val 18900000"/>
            <a:gd name="adj2" fmla="val 2700000"/>
            <a:gd name="adj3" fmla="val 91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D23954-F499-4C5B-ABFA-DE7FF9A2D05C}">
      <dsp:nvSpPr>
        <dsp:cNvPr id="0" name=""/>
        <dsp:cNvSpPr/>
      </dsp:nvSpPr>
      <dsp:spPr>
        <a:xfrm>
          <a:off x="320663" y="249204"/>
          <a:ext cx="6458578" cy="4983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556"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facilitates good communication across the organisation</a:t>
          </a:r>
        </a:p>
      </dsp:txBody>
      <dsp:txXfrm>
        <a:off x="320663" y="249204"/>
        <a:ext cx="6458578" cy="498338"/>
      </dsp:txXfrm>
    </dsp:sp>
    <dsp:sp modelId="{5E125A34-455A-4604-A4E7-DA9AB5E3A689}">
      <dsp:nvSpPr>
        <dsp:cNvPr id="0" name=""/>
        <dsp:cNvSpPr/>
      </dsp:nvSpPr>
      <dsp:spPr>
        <a:xfrm>
          <a:off x="9201" y="186911"/>
          <a:ext cx="622923" cy="62292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7C3AC2-E3D8-46E8-AD73-ED7E6D04DDFA}">
      <dsp:nvSpPr>
        <dsp:cNvPr id="0" name=""/>
        <dsp:cNvSpPr/>
      </dsp:nvSpPr>
      <dsp:spPr>
        <a:xfrm>
          <a:off x="320663" y="996851"/>
          <a:ext cx="6458578" cy="4983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5556"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reinforces privacy and confidentiality requirements.</a:t>
          </a:r>
        </a:p>
      </dsp:txBody>
      <dsp:txXfrm>
        <a:off x="320663" y="996851"/>
        <a:ext cx="6458578" cy="498338"/>
      </dsp:txXfrm>
    </dsp:sp>
    <dsp:sp modelId="{595EF6FA-43D5-41B6-AA06-F2E42D53D718}">
      <dsp:nvSpPr>
        <dsp:cNvPr id="0" name=""/>
        <dsp:cNvSpPr/>
      </dsp:nvSpPr>
      <dsp:spPr>
        <a:xfrm>
          <a:off x="9201" y="934559"/>
          <a:ext cx="622923" cy="62292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AE1941-38B6-4F27-B91F-9349B77B017F}">
      <dsp:nvSpPr>
        <dsp:cNvPr id="0" name=""/>
        <dsp:cNvSpPr/>
      </dsp:nvSpPr>
      <dsp:spPr>
        <a:xfrm>
          <a:off x="462688" y="1454"/>
          <a:ext cx="1671897" cy="10031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Child safety </a:t>
          </a:r>
          <a:endParaRPr lang="en-AU" sz="1800" b="0" u="none" kern="1200" dirty="0"/>
        </a:p>
      </dsp:txBody>
      <dsp:txXfrm>
        <a:off x="462688" y="1454"/>
        <a:ext cx="1671897" cy="1003138"/>
      </dsp:txXfrm>
    </dsp:sp>
    <dsp:sp modelId="{5A14DBFB-BA17-47A7-834D-B7298EAF5C94}">
      <dsp:nvSpPr>
        <dsp:cNvPr id="0" name=""/>
        <dsp:cNvSpPr/>
      </dsp:nvSpPr>
      <dsp:spPr>
        <a:xfrm>
          <a:off x="2301775" y="1454"/>
          <a:ext cx="1671897" cy="1003138"/>
        </a:xfrm>
        <a:prstGeom prst="rect">
          <a:avLst/>
        </a:prstGeom>
        <a:solidFill>
          <a:schemeClr val="accent5">
            <a:hueOff val="-519888"/>
            <a:satOff val="-1340"/>
            <a:lumOff val="-9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Protection of client welfare </a:t>
          </a:r>
          <a:endParaRPr lang="en-AU" sz="1800" b="0" u="none" kern="1200" dirty="0"/>
        </a:p>
      </dsp:txBody>
      <dsp:txXfrm>
        <a:off x="2301775" y="1454"/>
        <a:ext cx="1671897" cy="1003138"/>
      </dsp:txXfrm>
    </dsp:sp>
    <dsp:sp modelId="{330D2182-5E4C-45DC-9CCE-DB1989A00A69}">
      <dsp:nvSpPr>
        <dsp:cNvPr id="0" name=""/>
        <dsp:cNvSpPr/>
      </dsp:nvSpPr>
      <dsp:spPr>
        <a:xfrm>
          <a:off x="4140863" y="1454"/>
          <a:ext cx="1671897" cy="1003138"/>
        </a:xfrm>
        <a:prstGeom prst="rect">
          <a:avLst/>
        </a:prstGeom>
        <a:solidFill>
          <a:schemeClr val="accent5">
            <a:hueOff val="-1039776"/>
            <a:satOff val="-2680"/>
            <a:lumOff val="-18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Respect for other cultures</a:t>
          </a:r>
          <a:endParaRPr lang="en-AU" sz="1800" b="0" u="none" kern="1200" dirty="0"/>
        </a:p>
      </dsp:txBody>
      <dsp:txXfrm>
        <a:off x="4140863" y="1454"/>
        <a:ext cx="1671897" cy="1003138"/>
      </dsp:txXfrm>
    </dsp:sp>
    <dsp:sp modelId="{375DD7DC-C2C9-4B72-8F6C-0DE944CA0CAD}">
      <dsp:nvSpPr>
        <dsp:cNvPr id="0" name=""/>
        <dsp:cNvSpPr/>
      </dsp:nvSpPr>
      <dsp:spPr>
        <a:xfrm>
          <a:off x="5979951" y="1454"/>
          <a:ext cx="1671897" cy="1003138"/>
        </a:xfrm>
        <a:prstGeom prst="rect">
          <a:avLst/>
        </a:prstGeom>
        <a:solidFill>
          <a:schemeClr val="accent5">
            <a:hueOff val="-1559664"/>
            <a:satOff val="-4020"/>
            <a:lumOff val="-27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Respect for human dignity</a:t>
          </a:r>
          <a:endParaRPr lang="en-AU" sz="1800" b="0" u="none" kern="1200" dirty="0"/>
        </a:p>
      </dsp:txBody>
      <dsp:txXfrm>
        <a:off x="5979951" y="1454"/>
        <a:ext cx="1671897" cy="1003138"/>
      </dsp:txXfrm>
    </dsp:sp>
    <dsp:sp modelId="{CBF072D8-5AD5-4178-99F6-FA2EA85CE51C}">
      <dsp:nvSpPr>
        <dsp:cNvPr id="0" name=""/>
        <dsp:cNvSpPr/>
      </dsp:nvSpPr>
      <dsp:spPr>
        <a:xfrm>
          <a:off x="7819039" y="1454"/>
          <a:ext cx="1671897" cy="1003138"/>
        </a:xfrm>
        <a:prstGeom prst="rect">
          <a:avLst/>
        </a:prstGeom>
        <a:solidFill>
          <a:schemeClr val="accent5">
            <a:hueOff val="-2079552"/>
            <a:satOff val="-5360"/>
            <a:lumOff val="-36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Respect for individual privacy and discretion</a:t>
          </a:r>
          <a:endParaRPr lang="en-AU" sz="1800" b="0" u="none" kern="1200" dirty="0"/>
        </a:p>
      </dsp:txBody>
      <dsp:txXfrm>
        <a:off x="7819039" y="1454"/>
        <a:ext cx="1671897" cy="1003138"/>
      </dsp:txXfrm>
    </dsp:sp>
    <dsp:sp modelId="{0329F1F9-358B-4318-B3A3-505436841927}">
      <dsp:nvSpPr>
        <dsp:cNvPr id="0" name=""/>
        <dsp:cNvSpPr/>
      </dsp:nvSpPr>
      <dsp:spPr>
        <a:xfrm>
          <a:off x="462688" y="1171782"/>
          <a:ext cx="1671897" cy="1003138"/>
        </a:xfrm>
        <a:prstGeom prst="rect">
          <a:avLst/>
        </a:prstGeom>
        <a:solidFill>
          <a:schemeClr val="accent5">
            <a:hueOff val="-2599440"/>
            <a:satOff val="-6700"/>
            <a:lumOff val="-45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Transparency</a:t>
          </a:r>
          <a:endParaRPr lang="en-AU" sz="1800" b="0" u="none" kern="1200" dirty="0"/>
        </a:p>
      </dsp:txBody>
      <dsp:txXfrm>
        <a:off x="462688" y="1171782"/>
        <a:ext cx="1671897" cy="1003138"/>
      </dsp:txXfrm>
    </dsp:sp>
    <dsp:sp modelId="{7BA3F483-8DFB-4A86-878E-2E7A582C7BD2}">
      <dsp:nvSpPr>
        <dsp:cNvPr id="0" name=""/>
        <dsp:cNvSpPr/>
      </dsp:nvSpPr>
      <dsp:spPr>
        <a:xfrm>
          <a:off x="2301775" y="1171782"/>
          <a:ext cx="1671897" cy="1003138"/>
        </a:xfrm>
        <a:prstGeom prst="rect">
          <a:avLst/>
        </a:prstGeom>
        <a:solidFill>
          <a:schemeClr val="accent5">
            <a:hueOff val="-3119328"/>
            <a:satOff val="-8040"/>
            <a:lumOff val="-54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Accountability </a:t>
          </a:r>
          <a:endParaRPr lang="en-AU" sz="1800" b="0" u="none" kern="1200" dirty="0"/>
        </a:p>
      </dsp:txBody>
      <dsp:txXfrm>
        <a:off x="2301775" y="1171782"/>
        <a:ext cx="1671897" cy="1003138"/>
      </dsp:txXfrm>
    </dsp:sp>
    <dsp:sp modelId="{1B39262F-7B7D-4388-9002-ED90BC0E1A83}">
      <dsp:nvSpPr>
        <dsp:cNvPr id="0" name=""/>
        <dsp:cNvSpPr/>
      </dsp:nvSpPr>
      <dsp:spPr>
        <a:xfrm>
          <a:off x="4140863" y="1171782"/>
          <a:ext cx="1671897" cy="1003138"/>
        </a:xfrm>
        <a:prstGeom prst="rect">
          <a:avLst/>
        </a:prstGeom>
        <a:solidFill>
          <a:schemeClr val="accent5">
            <a:hueOff val="-3639215"/>
            <a:satOff val="-9379"/>
            <a:lumOff val="-63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Integrity</a:t>
          </a:r>
          <a:endParaRPr lang="en-AU" sz="1800" b="0" u="none" kern="1200" dirty="0"/>
        </a:p>
      </dsp:txBody>
      <dsp:txXfrm>
        <a:off x="4140863" y="1171782"/>
        <a:ext cx="1671897" cy="1003138"/>
      </dsp:txXfrm>
    </dsp:sp>
    <dsp:sp modelId="{5B6DFBF9-DF1D-48A2-BF37-6B0CC5BE02E3}">
      <dsp:nvSpPr>
        <dsp:cNvPr id="0" name=""/>
        <dsp:cNvSpPr/>
      </dsp:nvSpPr>
      <dsp:spPr>
        <a:xfrm>
          <a:off x="5979951" y="1171782"/>
          <a:ext cx="1671897" cy="1003138"/>
        </a:xfrm>
        <a:prstGeom prst="rect">
          <a:avLst/>
        </a:prstGeom>
        <a:solidFill>
          <a:schemeClr val="accent5">
            <a:hueOff val="-4159103"/>
            <a:satOff val="-10719"/>
            <a:lumOff val="-72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Honesty</a:t>
          </a:r>
          <a:endParaRPr lang="en-PH" sz="1800" b="0" u="none" kern="1200" dirty="0"/>
        </a:p>
      </dsp:txBody>
      <dsp:txXfrm>
        <a:off x="5979951" y="1171782"/>
        <a:ext cx="1671897" cy="1003138"/>
      </dsp:txXfrm>
    </dsp:sp>
    <dsp:sp modelId="{F6F10212-B84C-4666-9BB8-D941CA1B0359}">
      <dsp:nvSpPr>
        <dsp:cNvPr id="0" name=""/>
        <dsp:cNvSpPr/>
      </dsp:nvSpPr>
      <dsp:spPr>
        <a:xfrm>
          <a:off x="7819039" y="1171782"/>
          <a:ext cx="1671897" cy="1003138"/>
        </a:xfrm>
        <a:prstGeom prst="rect">
          <a:avLst/>
        </a:prstGeom>
        <a:solidFill>
          <a:schemeClr val="accent5">
            <a:hueOff val="-4678991"/>
            <a:satOff val="-12059"/>
            <a:lumOff val="-81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Equality </a:t>
          </a:r>
          <a:endParaRPr lang="en-PH" sz="1800" b="0" u="none" kern="1200" dirty="0"/>
        </a:p>
      </dsp:txBody>
      <dsp:txXfrm>
        <a:off x="7819039" y="1171782"/>
        <a:ext cx="1671897" cy="1003138"/>
      </dsp:txXfrm>
    </dsp:sp>
    <dsp:sp modelId="{3A6764BE-A716-4B9E-A8B4-A010D0268665}">
      <dsp:nvSpPr>
        <dsp:cNvPr id="0" name=""/>
        <dsp:cNvSpPr/>
      </dsp:nvSpPr>
      <dsp:spPr>
        <a:xfrm>
          <a:off x="1382231" y="2342111"/>
          <a:ext cx="1671897" cy="1003138"/>
        </a:xfrm>
        <a:prstGeom prst="rect">
          <a:avLst/>
        </a:prstGeom>
        <a:solidFill>
          <a:schemeClr val="accent5">
            <a:hueOff val="-5198879"/>
            <a:satOff val="-13399"/>
            <a:lumOff val="-905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Fairness</a:t>
          </a:r>
          <a:endParaRPr lang="en-PH" sz="1800" b="0" u="none" kern="1200" dirty="0"/>
        </a:p>
      </dsp:txBody>
      <dsp:txXfrm>
        <a:off x="1382231" y="2342111"/>
        <a:ext cx="1671897" cy="1003138"/>
      </dsp:txXfrm>
    </dsp:sp>
    <dsp:sp modelId="{C8587029-DEE3-43A4-83E4-1ADFB0FA9ECA}">
      <dsp:nvSpPr>
        <dsp:cNvPr id="0" name=""/>
        <dsp:cNvSpPr/>
      </dsp:nvSpPr>
      <dsp:spPr>
        <a:xfrm>
          <a:off x="3221319" y="2342111"/>
          <a:ext cx="1671897" cy="1003138"/>
        </a:xfrm>
        <a:prstGeom prst="rect">
          <a:avLst/>
        </a:prstGeom>
        <a:solidFill>
          <a:schemeClr val="accent5">
            <a:hueOff val="-5718767"/>
            <a:satOff val="-14739"/>
            <a:lumOff val="-99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Social inclusion</a:t>
          </a:r>
          <a:endParaRPr lang="en-AU" sz="1600" b="0" u="none" kern="1200" dirty="0"/>
        </a:p>
      </dsp:txBody>
      <dsp:txXfrm>
        <a:off x="3221319" y="2342111"/>
        <a:ext cx="1671897" cy="1003138"/>
      </dsp:txXfrm>
    </dsp:sp>
    <dsp:sp modelId="{35D5067B-BEF6-47B2-8D13-B041E717F8AF}">
      <dsp:nvSpPr>
        <dsp:cNvPr id="0" name=""/>
        <dsp:cNvSpPr/>
      </dsp:nvSpPr>
      <dsp:spPr>
        <a:xfrm>
          <a:off x="5060407" y="2342111"/>
          <a:ext cx="1671897" cy="1003138"/>
        </a:xfrm>
        <a:prstGeom prst="rect">
          <a:avLst/>
        </a:prstGeom>
        <a:solidFill>
          <a:schemeClr val="accent5">
            <a:hueOff val="-6238655"/>
            <a:satOff val="-16079"/>
            <a:lumOff val="-108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kern="1200" dirty="0"/>
            <a:t>Economic </a:t>
          </a:r>
          <a:r>
            <a:rPr lang="en-GB" sz="1600" b="0" u="none" kern="1200" dirty="0"/>
            <a:t>prospe</a:t>
          </a:r>
          <a:r>
            <a:rPr lang="en-GB" sz="1600" b="0" kern="1200" dirty="0"/>
            <a:t>rity</a:t>
          </a:r>
          <a:endParaRPr lang="en-AU" sz="1600" b="0" u="none" kern="1200" dirty="0"/>
        </a:p>
      </dsp:txBody>
      <dsp:txXfrm>
        <a:off x="5060407" y="2342111"/>
        <a:ext cx="1671897" cy="1003138"/>
      </dsp:txXfrm>
    </dsp:sp>
    <dsp:sp modelId="{CB67EBD9-6CB6-4329-826A-DC6EA0B4DCAE}">
      <dsp:nvSpPr>
        <dsp:cNvPr id="0" name=""/>
        <dsp:cNvSpPr/>
      </dsp:nvSpPr>
      <dsp:spPr>
        <a:xfrm>
          <a:off x="6899495" y="2342111"/>
          <a:ext cx="1671897" cy="10031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0" kern="1200" dirty="0"/>
            <a:t>Respect for individual abilities and capabilities</a:t>
          </a:r>
          <a:endParaRPr lang="en-AU" sz="1600" b="0" u="none" kern="1200" dirty="0"/>
        </a:p>
      </dsp:txBody>
      <dsp:txXfrm>
        <a:off x="6899495" y="2342111"/>
        <a:ext cx="1671897" cy="100313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D7ABCA-196F-4C5A-9EA9-B0F1978E7F8B}">
      <dsp:nvSpPr>
        <dsp:cNvPr id="0" name=""/>
        <dsp:cNvSpPr/>
      </dsp:nvSpPr>
      <dsp:spPr>
        <a:xfrm>
          <a:off x="-2342998" y="-364112"/>
          <a:ext cx="2813759" cy="2813759"/>
        </a:xfrm>
        <a:prstGeom prst="blockArc">
          <a:avLst>
            <a:gd name="adj1" fmla="val 18900000"/>
            <a:gd name="adj2" fmla="val 2700000"/>
            <a:gd name="adj3" fmla="val 76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1538A6-477B-4E57-AE17-601F5693A0D9}">
      <dsp:nvSpPr>
        <dsp:cNvPr id="0" name=""/>
        <dsp:cNvSpPr/>
      </dsp:nvSpPr>
      <dsp:spPr>
        <a:xfrm>
          <a:off x="383373" y="297939"/>
          <a:ext cx="6309662" cy="5957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2913"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Employees will have fair and safe working conditions.</a:t>
          </a:r>
          <a:endParaRPr lang="en-AU" sz="2000" kern="1200" dirty="0"/>
        </a:p>
      </dsp:txBody>
      <dsp:txXfrm>
        <a:off x="383373" y="297939"/>
        <a:ext cx="6309662" cy="595795"/>
      </dsp:txXfrm>
    </dsp:sp>
    <dsp:sp modelId="{1CBFC5CF-C494-4231-9C7F-71ECACCCBD2B}">
      <dsp:nvSpPr>
        <dsp:cNvPr id="0" name=""/>
        <dsp:cNvSpPr/>
      </dsp:nvSpPr>
      <dsp:spPr>
        <a:xfrm>
          <a:off x="11001" y="223465"/>
          <a:ext cx="744744" cy="74474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B7D264-601D-47E6-A3FD-4DC8514A285F}">
      <dsp:nvSpPr>
        <dsp:cNvPr id="0" name=""/>
        <dsp:cNvSpPr/>
      </dsp:nvSpPr>
      <dsp:spPr>
        <a:xfrm>
          <a:off x="383373" y="1191799"/>
          <a:ext cx="6309662" cy="5957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2913"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Employees will have equal opportunities.</a:t>
          </a:r>
          <a:endParaRPr lang="en-AU" sz="2000" kern="1200" dirty="0"/>
        </a:p>
      </dsp:txBody>
      <dsp:txXfrm>
        <a:off x="383373" y="1191799"/>
        <a:ext cx="6309662" cy="595795"/>
      </dsp:txXfrm>
    </dsp:sp>
    <dsp:sp modelId="{697539AE-722D-4B01-BA26-65360CAFCB3B}">
      <dsp:nvSpPr>
        <dsp:cNvPr id="0" name=""/>
        <dsp:cNvSpPr/>
      </dsp:nvSpPr>
      <dsp:spPr>
        <a:xfrm>
          <a:off x="11001" y="1117325"/>
          <a:ext cx="744744" cy="74474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BC3A1-1E8C-4763-B7F8-B7E5372ECD1B}">
      <dsp:nvSpPr>
        <dsp:cNvPr id="0" name=""/>
        <dsp:cNvSpPr/>
      </dsp:nvSpPr>
      <dsp:spPr>
        <a:xfrm>
          <a:off x="0" y="4497"/>
          <a:ext cx="9031458"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be fair for workers and flexible for the organisation</a:t>
          </a:r>
          <a:endParaRPr lang="en-PH" sz="2000" kern="1200" dirty="0"/>
        </a:p>
      </dsp:txBody>
      <dsp:txXfrm>
        <a:off x="27415" y="31912"/>
        <a:ext cx="8976628" cy="506770"/>
      </dsp:txXfrm>
    </dsp:sp>
    <dsp:sp modelId="{40DFDBE2-9DBD-4016-A5DD-43EC6E79A8DE}">
      <dsp:nvSpPr>
        <dsp:cNvPr id="0" name=""/>
        <dsp:cNvSpPr/>
      </dsp:nvSpPr>
      <dsp:spPr>
        <a:xfrm>
          <a:off x="0" y="652497"/>
          <a:ext cx="9031458" cy="561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ensure fair, relevant and enforceable minimum terms and conditions of employment</a:t>
          </a:r>
          <a:endParaRPr lang="en-PH" sz="2000" kern="1200" dirty="0"/>
        </a:p>
      </dsp:txBody>
      <dsp:txXfrm>
        <a:off x="27415" y="679912"/>
        <a:ext cx="8976628" cy="506770"/>
      </dsp:txXfrm>
    </dsp:sp>
    <dsp:sp modelId="{864BA171-A7EB-497F-B333-C6364654E8FF}">
      <dsp:nvSpPr>
        <dsp:cNvPr id="0" name=""/>
        <dsp:cNvSpPr/>
      </dsp:nvSpPr>
      <dsp:spPr>
        <a:xfrm>
          <a:off x="0" y="1300497"/>
          <a:ext cx="9031458"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allow workers to balance their work and family responsibilities</a:t>
          </a:r>
          <a:endParaRPr lang="en-PH" sz="2000" kern="1200" dirty="0"/>
        </a:p>
      </dsp:txBody>
      <dsp:txXfrm>
        <a:off x="27415" y="1327912"/>
        <a:ext cx="8976628" cy="506770"/>
      </dsp:txXfrm>
    </dsp:sp>
    <dsp:sp modelId="{98D99126-BD70-4139-BCFA-EF60408AF32C}">
      <dsp:nvSpPr>
        <dsp:cNvPr id="0" name=""/>
        <dsp:cNvSpPr/>
      </dsp:nvSpPr>
      <dsp:spPr>
        <a:xfrm>
          <a:off x="0" y="1948497"/>
          <a:ext cx="9031458"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enable association, organisation and representation for workers</a:t>
          </a:r>
          <a:endParaRPr lang="en-PH" sz="2000" kern="1200" dirty="0"/>
        </a:p>
      </dsp:txBody>
      <dsp:txXfrm>
        <a:off x="27415" y="1975912"/>
        <a:ext cx="8976628" cy="506770"/>
      </dsp:txXfrm>
    </dsp:sp>
    <dsp:sp modelId="{8BF2C06F-3455-49C9-AB17-4D1135DC422C}">
      <dsp:nvSpPr>
        <dsp:cNvPr id="0" name=""/>
        <dsp:cNvSpPr/>
      </dsp:nvSpPr>
      <dsp:spPr>
        <a:xfrm>
          <a:off x="0" y="2596497"/>
          <a:ext cx="9031458"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protect workers from unfair treatment and discrimination.</a:t>
          </a:r>
          <a:endParaRPr lang="en-PH" sz="2000" kern="1200" dirty="0"/>
        </a:p>
      </dsp:txBody>
      <dsp:txXfrm>
        <a:off x="27415" y="2623912"/>
        <a:ext cx="8976628" cy="5067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2CE97-3631-4F59-AB22-39B0FAC794B0}">
      <dsp:nvSpPr>
        <dsp:cNvPr id="0" name=""/>
        <dsp:cNvSpPr/>
      </dsp:nvSpPr>
      <dsp:spPr>
        <a:xfrm>
          <a:off x="0" y="182944"/>
          <a:ext cx="2539999" cy="1524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Font typeface="Wingdings" panose="05000000000000000000" pitchFamily="2" charset="2"/>
            <a:buNone/>
          </a:pPr>
          <a:r>
            <a:rPr lang="en-AU" sz="2200" kern="1200" dirty="0"/>
            <a:t>Guardianship</a:t>
          </a:r>
        </a:p>
      </dsp:txBody>
      <dsp:txXfrm>
        <a:off x="0" y="182944"/>
        <a:ext cx="2539999" cy="1524000"/>
      </dsp:txXfrm>
    </dsp:sp>
    <dsp:sp modelId="{9FA62E1B-8186-4AA4-9DB7-C316C8486A21}">
      <dsp:nvSpPr>
        <dsp:cNvPr id="0" name=""/>
        <dsp:cNvSpPr/>
      </dsp:nvSpPr>
      <dsp:spPr>
        <a:xfrm>
          <a:off x="2794000" y="182944"/>
          <a:ext cx="2539999" cy="15240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404040"/>
            </a:buClr>
            <a:buFont typeface="Wingdings" panose="05000000000000000000" pitchFamily="2" charset="2"/>
            <a:buNone/>
          </a:pPr>
          <a:r>
            <a:rPr lang="en-AU" sz="2200" kern="1200" dirty="0"/>
            <a:t>Cultural Safety</a:t>
          </a:r>
        </a:p>
      </dsp:txBody>
      <dsp:txXfrm>
        <a:off x="2794000" y="182944"/>
        <a:ext cx="2539999" cy="1524000"/>
      </dsp:txXfrm>
    </dsp:sp>
    <dsp:sp modelId="{7EE67A64-26C5-4CAF-B031-DA06445BAD54}">
      <dsp:nvSpPr>
        <dsp:cNvPr id="0" name=""/>
        <dsp:cNvSpPr/>
      </dsp:nvSpPr>
      <dsp:spPr>
        <a:xfrm>
          <a:off x="5587999" y="182944"/>
          <a:ext cx="2539999" cy="15240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Restrictive Practices</a:t>
          </a:r>
        </a:p>
      </dsp:txBody>
      <dsp:txXfrm>
        <a:off x="5587999" y="182944"/>
        <a:ext cx="2539999" cy="15240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B46BEC-19C9-43A1-BDD0-06192922450E}">
      <dsp:nvSpPr>
        <dsp:cNvPr id="0" name=""/>
        <dsp:cNvSpPr/>
      </dsp:nvSpPr>
      <dsp:spPr>
        <a:xfrm>
          <a:off x="-2383788" y="-368346"/>
          <a:ext cx="2846845" cy="2846845"/>
        </a:xfrm>
        <a:prstGeom prst="blockArc">
          <a:avLst>
            <a:gd name="adj1" fmla="val 18900000"/>
            <a:gd name="adj2" fmla="val 2700000"/>
            <a:gd name="adj3" fmla="val 75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0BA332-55E3-4D12-89B9-40DE00E5D69B}">
      <dsp:nvSpPr>
        <dsp:cNvPr id="0" name=""/>
        <dsp:cNvSpPr/>
      </dsp:nvSpPr>
      <dsp:spPr>
        <a:xfrm>
          <a:off x="322009" y="207499"/>
          <a:ext cx="7257521" cy="4220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987"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PH" sz="2000" b="0" kern="1200" dirty="0"/>
            <a:t>Prevents workers from breaking laws</a:t>
          </a:r>
          <a:endParaRPr lang="en-AU" sz="2000" b="0" kern="1200" dirty="0"/>
        </a:p>
      </dsp:txBody>
      <dsp:txXfrm>
        <a:off x="322009" y="207499"/>
        <a:ext cx="7257521" cy="422030"/>
      </dsp:txXfrm>
    </dsp:sp>
    <dsp:sp modelId="{E7A642FF-855F-4A17-A9A8-76B04AD618EF}">
      <dsp:nvSpPr>
        <dsp:cNvPr id="0" name=""/>
        <dsp:cNvSpPr/>
      </dsp:nvSpPr>
      <dsp:spPr>
        <a:xfrm>
          <a:off x="33912" y="158261"/>
          <a:ext cx="527538" cy="52753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B901E8-6D9C-477F-A300-F67F578C74FC}">
      <dsp:nvSpPr>
        <dsp:cNvPr id="0" name=""/>
        <dsp:cNvSpPr/>
      </dsp:nvSpPr>
      <dsp:spPr>
        <a:xfrm>
          <a:off x="451089" y="844061"/>
          <a:ext cx="7104113" cy="42203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987" tIns="50800" rIns="50800" bIns="50800" numCol="1" spcCol="1270" anchor="ctr" anchorCtr="0">
          <a:noAutofit/>
        </a:bodyPr>
        <a:lstStyle/>
        <a:p>
          <a:pPr marL="0" lvl="0" indent="0" algn="l" defTabSz="889000">
            <a:lnSpc>
              <a:spcPct val="90000"/>
            </a:lnSpc>
            <a:spcBef>
              <a:spcPct val="0"/>
            </a:spcBef>
            <a:spcAft>
              <a:spcPct val="35000"/>
            </a:spcAft>
            <a:buNone/>
          </a:pPr>
          <a:r>
            <a:rPr lang="en-PH" sz="2000" b="0" kern="1200" dirty="0"/>
            <a:t>Educates workers about person-</a:t>
          </a:r>
          <a:r>
            <a:rPr lang="en-PH" sz="2000" b="0" kern="1200" dirty="0" err="1"/>
            <a:t>centred</a:t>
          </a:r>
          <a:r>
            <a:rPr lang="en-PH" sz="2000" b="0" kern="1200" dirty="0"/>
            <a:t> approaches to care</a:t>
          </a:r>
          <a:endParaRPr lang="en-AU" sz="2000" b="0" kern="1200" dirty="0"/>
        </a:p>
      </dsp:txBody>
      <dsp:txXfrm>
        <a:off x="451089" y="844061"/>
        <a:ext cx="7104113" cy="422030"/>
      </dsp:txXfrm>
    </dsp:sp>
    <dsp:sp modelId="{CE838641-25F6-431A-BCF7-91173F40256E}">
      <dsp:nvSpPr>
        <dsp:cNvPr id="0" name=""/>
        <dsp:cNvSpPr/>
      </dsp:nvSpPr>
      <dsp:spPr>
        <a:xfrm>
          <a:off x="187320" y="791307"/>
          <a:ext cx="527538" cy="52753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C6979D-6617-4E37-9136-4B87BBB01EFD}">
      <dsp:nvSpPr>
        <dsp:cNvPr id="0" name=""/>
        <dsp:cNvSpPr/>
      </dsp:nvSpPr>
      <dsp:spPr>
        <a:xfrm>
          <a:off x="297681" y="1477107"/>
          <a:ext cx="7257521" cy="4220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4987" tIns="50800" rIns="50800" bIns="50800" numCol="1" spcCol="1270" anchor="ctr" anchorCtr="0">
          <a:noAutofit/>
        </a:bodyPr>
        <a:lstStyle/>
        <a:p>
          <a:pPr marL="0" lvl="0" indent="0" algn="l" defTabSz="889000">
            <a:lnSpc>
              <a:spcPct val="90000"/>
            </a:lnSpc>
            <a:spcBef>
              <a:spcPct val="0"/>
            </a:spcBef>
            <a:spcAft>
              <a:spcPct val="35000"/>
            </a:spcAft>
            <a:buNone/>
          </a:pPr>
          <a:r>
            <a:rPr lang="en-PH" sz="2000" b="0" kern="1200" dirty="0"/>
            <a:t>Educates workers about evidence-based approaches to care</a:t>
          </a:r>
          <a:endParaRPr lang="en-AU" sz="2000" b="0" kern="1200" dirty="0"/>
        </a:p>
      </dsp:txBody>
      <dsp:txXfrm>
        <a:off x="297681" y="1477107"/>
        <a:ext cx="7257521" cy="422030"/>
      </dsp:txXfrm>
    </dsp:sp>
    <dsp:sp modelId="{6C12F170-FD4F-4D52-B1AC-9A9797C0DE1F}">
      <dsp:nvSpPr>
        <dsp:cNvPr id="0" name=""/>
        <dsp:cNvSpPr/>
      </dsp:nvSpPr>
      <dsp:spPr>
        <a:xfrm>
          <a:off x="33912" y="1424353"/>
          <a:ext cx="527538" cy="52753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DBD3-F617-40C4-88EA-46AC2F858969}">
      <dsp:nvSpPr>
        <dsp:cNvPr id="0" name=""/>
        <dsp:cNvSpPr/>
      </dsp:nvSpPr>
      <dsp:spPr>
        <a:xfrm>
          <a:off x="0" y="29665"/>
          <a:ext cx="7712493"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Encouraging collaboration among those who have different roles</a:t>
          </a:r>
          <a:endParaRPr lang="en-PH" sz="2000" kern="1200" dirty="0"/>
        </a:p>
      </dsp:txBody>
      <dsp:txXfrm>
        <a:off x="26501" y="56166"/>
        <a:ext cx="7659491" cy="489878"/>
      </dsp:txXfrm>
    </dsp:sp>
    <dsp:sp modelId="{9ED5B02F-72CF-42CE-867F-9689B54EF02C}">
      <dsp:nvSpPr>
        <dsp:cNvPr id="0" name=""/>
        <dsp:cNvSpPr/>
      </dsp:nvSpPr>
      <dsp:spPr>
        <a:xfrm>
          <a:off x="0" y="656065"/>
          <a:ext cx="7712493"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Mentioning explicitly expected and prohibited </a:t>
          </a:r>
          <a:r>
            <a:rPr lang="en-PH" sz="2000" kern="1200" dirty="0" err="1"/>
            <a:t>behaviour</a:t>
          </a:r>
          <a:endParaRPr lang="en-PH" sz="2000" kern="1200" dirty="0"/>
        </a:p>
      </dsp:txBody>
      <dsp:txXfrm>
        <a:off x="26501" y="682566"/>
        <a:ext cx="7659491" cy="489878"/>
      </dsp:txXfrm>
    </dsp:sp>
    <dsp:sp modelId="{74A62CB5-F707-42BD-9C8A-B110ECE36C9B}">
      <dsp:nvSpPr>
        <dsp:cNvPr id="0" name=""/>
        <dsp:cNvSpPr/>
      </dsp:nvSpPr>
      <dsp:spPr>
        <a:xfrm>
          <a:off x="0" y="1282465"/>
          <a:ext cx="7712493"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Having official position descriptions per role</a:t>
          </a:r>
        </a:p>
      </dsp:txBody>
      <dsp:txXfrm>
        <a:off x="26501" y="1308966"/>
        <a:ext cx="7659491" cy="489878"/>
      </dsp:txXfrm>
    </dsp:sp>
    <dsp:sp modelId="{D88274DB-D96E-4F81-B45C-C41935C6E160}">
      <dsp:nvSpPr>
        <dsp:cNvPr id="0" name=""/>
        <dsp:cNvSpPr/>
      </dsp:nvSpPr>
      <dsp:spPr>
        <a:xfrm>
          <a:off x="0" y="1908865"/>
          <a:ext cx="7712493"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Having supervisors orient workers on how to work within their scope</a:t>
          </a:r>
        </a:p>
      </dsp:txBody>
      <dsp:txXfrm>
        <a:off x="26501" y="1935366"/>
        <a:ext cx="7659491" cy="48987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6DBD3-F617-40C4-88EA-46AC2F858969}">
      <dsp:nvSpPr>
        <dsp:cNvPr id="0" name=""/>
        <dsp:cNvSpPr/>
      </dsp:nvSpPr>
      <dsp:spPr>
        <a:xfrm>
          <a:off x="0" y="180505"/>
          <a:ext cx="7712493" cy="489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Aids them in resolving workplace issues</a:t>
          </a:r>
          <a:endParaRPr lang="en-PH" sz="2000" kern="1200" dirty="0"/>
        </a:p>
      </dsp:txBody>
      <dsp:txXfrm>
        <a:off x="23874" y="204379"/>
        <a:ext cx="7664745" cy="441312"/>
      </dsp:txXfrm>
    </dsp:sp>
    <dsp:sp modelId="{79C8B754-490A-4BB1-B2C8-E86EC5D78A57}">
      <dsp:nvSpPr>
        <dsp:cNvPr id="0" name=""/>
        <dsp:cNvSpPr/>
      </dsp:nvSpPr>
      <dsp:spPr>
        <a:xfrm>
          <a:off x="0" y="724285"/>
          <a:ext cx="7712493" cy="4890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en-AU" sz="1900" kern="1200" dirty="0"/>
            <a:t>Allows a heightened sense of security and safety as they perform their roles</a:t>
          </a:r>
          <a:endParaRPr lang="en-PH" sz="1900" kern="1200" dirty="0"/>
        </a:p>
      </dsp:txBody>
      <dsp:txXfrm>
        <a:off x="23874" y="748159"/>
        <a:ext cx="7664745" cy="441312"/>
      </dsp:txXfrm>
    </dsp:sp>
    <dsp:sp modelId="{A5A07417-8E8E-46C6-BF96-19CDD8A1ABDF}">
      <dsp:nvSpPr>
        <dsp:cNvPr id="0" name=""/>
        <dsp:cNvSpPr/>
      </dsp:nvSpPr>
      <dsp:spPr>
        <a:xfrm>
          <a:off x="0" y="1268065"/>
          <a:ext cx="7712493" cy="4890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en-AU" sz="1900" kern="1200" dirty="0"/>
            <a:t>Facilitates better communication among people with different roles</a:t>
          </a:r>
          <a:endParaRPr lang="en-PH" sz="1900" kern="1200" dirty="0"/>
        </a:p>
      </dsp:txBody>
      <dsp:txXfrm>
        <a:off x="23874" y="1291939"/>
        <a:ext cx="7664745" cy="441312"/>
      </dsp:txXfrm>
    </dsp:sp>
    <dsp:sp modelId="{91546D41-FADD-475B-8DF1-B0A420DED268}">
      <dsp:nvSpPr>
        <dsp:cNvPr id="0" name=""/>
        <dsp:cNvSpPr/>
      </dsp:nvSpPr>
      <dsp:spPr>
        <a:xfrm>
          <a:off x="0" y="1811845"/>
          <a:ext cx="7712493" cy="4890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Wingdings" panose="05000000000000000000" pitchFamily="2" charset="2"/>
            <a:buNone/>
          </a:pPr>
          <a:r>
            <a:rPr lang="en-AU" sz="1900" kern="1200" dirty="0"/>
            <a:t>Results in better performance due to clear role expectations</a:t>
          </a:r>
          <a:endParaRPr lang="en-PH" sz="1900" kern="1200" dirty="0"/>
        </a:p>
      </dsp:txBody>
      <dsp:txXfrm>
        <a:off x="23874" y="1835719"/>
        <a:ext cx="7664745" cy="44131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656C68-83E7-4787-8E0D-ECF06D99F543}">
      <dsp:nvSpPr>
        <dsp:cNvPr id="0" name=""/>
        <dsp:cNvSpPr/>
      </dsp:nvSpPr>
      <dsp:spPr>
        <a:xfrm>
          <a:off x="-2402129" y="-373185"/>
          <a:ext cx="2884661" cy="2884661"/>
        </a:xfrm>
        <a:prstGeom prst="blockArc">
          <a:avLst>
            <a:gd name="adj1" fmla="val 18900000"/>
            <a:gd name="adj2" fmla="val 2700000"/>
            <a:gd name="adj3" fmla="val 74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11DED9-3F3A-4048-B2DE-D812D4117D4B}">
      <dsp:nvSpPr>
        <dsp:cNvPr id="0" name=""/>
        <dsp:cNvSpPr/>
      </dsp:nvSpPr>
      <dsp:spPr>
        <a:xfrm>
          <a:off x="393071" y="305476"/>
          <a:ext cx="6806123" cy="61086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8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Workers perform their roles and responsibilities better if they feel safe.</a:t>
          </a:r>
        </a:p>
      </dsp:txBody>
      <dsp:txXfrm>
        <a:off x="393071" y="305476"/>
        <a:ext cx="6806123" cy="610866"/>
      </dsp:txXfrm>
    </dsp:sp>
    <dsp:sp modelId="{D116BDFE-F66F-4CB4-AA86-1093687E16A7}">
      <dsp:nvSpPr>
        <dsp:cNvPr id="0" name=""/>
        <dsp:cNvSpPr/>
      </dsp:nvSpPr>
      <dsp:spPr>
        <a:xfrm>
          <a:off x="11279" y="229117"/>
          <a:ext cx="763583" cy="76358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C803E7-484E-4788-B566-34A7A41F1A68}">
      <dsp:nvSpPr>
        <dsp:cNvPr id="0" name=""/>
        <dsp:cNvSpPr/>
      </dsp:nvSpPr>
      <dsp:spPr>
        <a:xfrm>
          <a:off x="393071" y="1221947"/>
          <a:ext cx="6806123" cy="6108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4875"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There is better job satisfaction since they feel cared for by the organisation.</a:t>
          </a:r>
        </a:p>
      </dsp:txBody>
      <dsp:txXfrm>
        <a:off x="393071" y="1221947"/>
        <a:ext cx="6806123" cy="610866"/>
      </dsp:txXfrm>
    </dsp:sp>
    <dsp:sp modelId="{2EF61D4E-EBAA-45E7-AD5E-5E7FE2CDB141}">
      <dsp:nvSpPr>
        <dsp:cNvPr id="0" name=""/>
        <dsp:cNvSpPr/>
      </dsp:nvSpPr>
      <dsp:spPr>
        <a:xfrm>
          <a:off x="11279" y="1145588"/>
          <a:ext cx="763583" cy="76358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525BB-233D-4A0D-924F-05E435AB9696}">
      <dsp:nvSpPr>
        <dsp:cNvPr id="0" name=""/>
        <dsp:cNvSpPr/>
      </dsp:nvSpPr>
      <dsp:spPr>
        <a:xfrm>
          <a:off x="0" y="59126"/>
          <a:ext cx="6972300" cy="431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Know the scope and nature of your ethical responsibilities.</a:t>
          </a:r>
        </a:p>
      </dsp:txBody>
      <dsp:txXfrm>
        <a:off x="21075" y="80201"/>
        <a:ext cx="6930150" cy="389580"/>
      </dsp:txXfrm>
    </dsp:sp>
    <dsp:sp modelId="{4DB3E8B5-1B14-4F3B-9C81-ABDFE45430C7}">
      <dsp:nvSpPr>
        <dsp:cNvPr id="0" name=""/>
        <dsp:cNvSpPr/>
      </dsp:nvSpPr>
      <dsp:spPr>
        <a:xfrm>
          <a:off x="0" y="542696"/>
          <a:ext cx="6972300" cy="431730"/>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Reflect on your personal values and attitudes.</a:t>
          </a:r>
        </a:p>
      </dsp:txBody>
      <dsp:txXfrm>
        <a:off x="21075" y="563771"/>
        <a:ext cx="6930150" cy="389580"/>
      </dsp:txXfrm>
    </dsp:sp>
    <dsp:sp modelId="{628FC01A-4989-49B1-8CD7-E23D90C644A4}">
      <dsp:nvSpPr>
        <dsp:cNvPr id="0" name=""/>
        <dsp:cNvSpPr/>
      </dsp:nvSpPr>
      <dsp:spPr>
        <a:xfrm>
          <a:off x="0" y="1026267"/>
          <a:ext cx="6972300" cy="43173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Meet ethical responsibilities across all workplace situations.</a:t>
          </a:r>
        </a:p>
      </dsp:txBody>
      <dsp:txXfrm>
        <a:off x="21075" y="1047342"/>
        <a:ext cx="6930150" cy="389580"/>
      </dsp:txXfrm>
    </dsp:sp>
    <dsp:sp modelId="{023831AC-3936-4652-992D-5D5AA16428FC}">
      <dsp:nvSpPr>
        <dsp:cNvPr id="0" name=""/>
        <dsp:cNvSpPr/>
      </dsp:nvSpPr>
      <dsp:spPr>
        <a:xfrm>
          <a:off x="0" y="1509836"/>
          <a:ext cx="6972300" cy="4317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The client’s interests must come first in service delivery.</a:t>
          </a:r>
        </a:p>
      </dsp:txBody>
      <dsp:txXfrm>
        <a:off x="21075" y="1530911"/>
        <a:ext cx="6930150" cy="389580"/>
      </dsp:txXfrm>
    </dsp:sp>
    <dsp:sp modelId="{A252C159-F3A6-481C-9329-3F042847CBC4}">
      <dsp:nvSpPr>
        <dsp:cNvPr id="0" name=""/>
        <dsp:cNvSpPr/>
      </dsp:nvSpPr>
      <dsp:spPr>
        <a:xfrm>
          <a:off x="0" y="1993406"/>
          <a:ext cx="6972300" cy="43173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Report any instance of breaches in ethical conduct.</a:t>
          </a:r>
        </a:p>
      </dsp:txBody>
      <dsp:txXfrm>
        <a:off x="21075" y="2014481"/>
        <a:ext cx="6930150" cy="389580"/>
      </dsp:txXfrm>
    </dsp:sp>
    <dsp:sp modelId="{90B628C9-4CA8-4793-8B4D-3946290B9DAE}">
      <dsp:nvSpPr>
        <dsp:cNvPr id="0" name=""/>
        <dsp:cNvSpPr/>
      </dsp:nvSpPr>
      <dsp:spPr>
        <a:xfrm>
          <a:off x="0" y="2476976"/>
          <a:ext cx="6972300" cy="431730"/>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Speak up if you feel that certain work practices are unethical.</a:t>
          </a:r>
        </a:p>
      </dsp:txBody>
      <dsp:txXfrm>
        <a:off x="21075" y="2498051"/>
        <a:ext cx="6930150" cy="389580"/>
      </dsp:txXfrm>
    </dsp:sp>
    <dsp:sp modelId="{D684B431-CB16-497D-B316-F9B89BE0C4DF}">
      <dsp:nvSpPr>
        <dsp:cNvPr id="0" name=""/>
        <dsp:cNvSpPr/>
      </dsp:nvSpPr>
      <dsp:spPr>
        <a:xfrm>
          <a:off x="0" y="2960546"/>
          <a:ext cx="6972300" cy="431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AU" sz="1800" b="0" u="none" kern="1200" dirty="0"/>
            <a:t>Consult with the appropriate people for ethical issues and dilemmas.</a:t>
          </a:r>
        </a:p>
      </dsp:txBody>
      <dsp:txXfrm>
        <a:off x="21075" y="2981621"/>
        <a:ext cx="6930150" cy="38958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74721-2FAC-4F36-B7EE-B16EF2B8A38D}">
      <dsp:nvSpPr>
        <dsp:cNvPr id="0" name=""/>
        <dsp:cNvSpPr/>
      </dsp:nvSpPr>
      <dsp:spPr>
        <a:xfrm>
          <a:off x="3186" y="273823"/>
          <a:ext cx="1725079" cy="10350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Discrimination</a:t>
          </a:r>
          <a:endParaRPr lang="en-AU" sz="1800" b="0" u="none" kern="1200" dirty="0"/>
        </a:p>
      </dsp:txBody>
      <dsp:txXfrm>
        <a:off x="3186" y="273823"/>
        <a:ext cx="1725079" cy="1035047"/>
      </dsp:txXfrm>
    </dsp:sp>
    <dsp:sp modelId="{DAF7EE75-1EA7-4DC3-A4AB-E3025BE01B7D}">
      <dsp:nvSpPr>
        <dsp:cNvPr id="0" name=""/>
        <dsp:cNvSpPr/>
      </dsp:nvSpPr>
      <dsp:spPr>
        <a:xfrm>
          <a:off x="1900773" y="273823"/>
          <a:ext cx="1725079" cy="1035047"/>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Harassment</a:t>
          </a:r>
          <a:endParaRPr lang="en-AU" sz="1800" b="0" u="none" kern="1200" dirty="0"/>
        </a:p>
      </dsp:txBody>
      <dsp:txXfrm>
        <a:off x="1900773" y="273823"/>
        <a:ext cx="1725079" cy="1035047"/>
      </dsp:txXfrm>
    </dsp:sp>
    <dsp:sp modelId="{51E46C15-A22B-477C-8D0A-FF41E4367FB6}">
      <dsp:nvSpPr>
        <dsp:cNvPr id="0" name=""/>
        <dsp:cNvSpPr/>
      </dsp:nvSpPr>
      <dsp:spPr>
        <a:xfrm>
          <a:off x="3798360" y="273823"/>
          <a:ext cx="1725079" cy="1035047"/>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Threat to health and safety</a:t>
          </a:r>
          <a:endParaRPr lang="en-AU" sz="1800" b="0" u="none" kern="1200" dirty="0"/>
        </a:p>
      </dsp:txBody>
      <dsp:txXfrm>
        <a:off x="3798360" y="273823"/>
        <a:ext cx="1725079" cy="1035047"/>
      </dsp:txXfrm>
    </dsp:sp>
    <dsp:sp modelId="{12766155-31B5-4E0E-8ABF-31A901CF94E7}">
      <dsp:nvSpPr>
        <dsp:cNvPr id="0" name=""/>
        <dsp:cNvSpPr/>
      </dsp:nvSpPr>
      <dsp:spPr>
        <a:xfrm>
          <a:off x="5695947" y="273823"/>
          <a:ext cx="1725079" cy="103504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Abuse and neglect</a:t>
          </a:r>
          <a:endParaRPr lang="en-AU" sz="1800" b="0" u="none" kern="1200" dirty="0"/>
        </a:p>
      </dsp:txBody>
      <dsp:txXfrm>
        <a:off x="5695947" y="273823"/>
        <a:ext cx="1725079" cy="1035047"/>
      </dsp:txXfrm>
    </dsp:sp>
    <dsp:sp modelId="{FB3920CD-B54E-484B-B66C-EDE045CFA41B}">
      <dsp:nvSpPr>
        <dsp:cNvPr id="0" name=""/>
        <dsp:cNvSpPr/>
      </dsp:nvSpPr>
      <dsp:spPr>
        <a:xfrm>
          <a:off x="7593534" y="273823"/>
          <a:ext cx="1725079" cy="1035047"/>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Breach of privacy and confidentiality</a:t>
          </a:r>
          <a:endParaRPr lang="en-AU" sz="1800" b="0" u="none" kern="1200" dirty="0"/>
        </a:p>
      </dsp:txBody>
      <dsp:txXfrm>
        <a:off x="7593534" y="273823"/>
        <a:ext cx="1725079" cy="1035047"/>
      </dsp:txXfrm>
    </dsp:sp>
    <dsp:sp modelId="{DA211568-4521-42E0-AF4A-76056A5C7D02}">
      <dsp:nvSpPr>
        <dsp:cNvPr id="0" name=""/>
        <dsp:cNvSpPr/>
      </dsp:nvSpPr>
      <dsp:spPr>
        <a:xfrm>
          <a:off x="3186" y="1481378"/>
          <a:ext cx="1725079" cy="1035047"/>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Conflict of interest</a:t>
          </a:r>
          <a:endParaRPr lang="en-AU" sz="1800" b="0" u="none" kern="1200" dirty="0"/>
        </a:p>
      </dsp:txBody>
      <dsp:txXfrm>
        <a:off x="3186" y="1481378"/>
        <a:ext cx="1725079" cy="1035047"/>
      </dsp:txXfrm>
    </dsp:sp>
    <dsp:sp modelId="{9C64ADD3-88EC-4562-AE39-B9001AA48AF1}">
      <dsp:nvSpPr>
        <dsp:cNvPr id="0" name=""/>
        <dsp:cNvSpPr/>
      </dsp:nvSpPr>
      <dsp:spPr>
        <a:xfrm>
          <a:off x="1900773" y="1481378"/>
          <a:ext cx="1725079" cy="103504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Theft</a:t>
          </a:r>
          <a:endParaRPr lang="en-AU" sz="1800" b="0" u="none" kern="1200" dirty="0"/>
        </a:p>
      </dsp:txBody>
      <dsp:txXfrm>
        <a:off x="1900773" y="1481378"/>
        <a:ext cx="1725079" cy="1035047"/>
      </dsp:txXfrm>
    </dsp:sp>
    <dsp:sp modelId="{0FF0898F-AA84-4DEE-ADE7-6C25F043808F}">
      <dsp:nvSpPr>
        <dsp:cNvPr id="0" name=""/>
        <dsp:cNvSpPr/>
      </dsp:nvSpPr>
      <dsp:spPr>
        <a:xfrm>
          <a:off x="3798360" y="1481378"/>
          <a:ext cx="1725079" cy="1035047"/>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Lack of consent</a:t>
          </a:r>
          <a:endParaRPr lang="en-AU" sz="1800" b="0" u="none" kern="1200" dirty="0"/>
        </a:p>
      </dsp:txBody>
      <dsp:txXfrm>
        <a:off x="3798360" y="1481378"/>
        <a:ext cx="1725079" cy="1035047"/>
      </dsp:txXfrm>
    </dsp:sp>
    <dsp:sp modelId="{C987CA5E-348C-4A26-8E56-424978A417F1}">
      <dsp:nvSpPr>
        <dsp:cNvPr id="0" name=""/>
        <dsp:cNvSpPr/>
      </dsp:nvSpPr>
      <dsp:spPr>
        <a:xfrm>
          <a:off x="5695947" y="1481378"/>
          <a:ext cx="1725079" cy="1035047"/>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Breaking work boundaries</a:t>
          </a:r>
          <a:endParaRPr lang="en-AU" sz="1800" b="0" u="none" kern="1200" dirty="0"/>
        </a:p>
      </dsp:txBody>
      <dsp:txXfrm>
        <a:off x="5695947" y="1481378"/>
        <a:ext cx="1725079" cy="1035047"/>
      </dsp:txXfrm>
    </dsp:sp>
    <dsp:sp modelId="{DD610A67-5F14-4F75-A39F-610AA6C96810}">
      <dsp:nvSpPr>
        <dsp:cNvPr id="0" name=""/>
        <dsp:cNvSpPr/>
      </dsp:nvSpPr>
      <dsp:spPr>
        <a:xfrm>
          <a:off x="7593534" y="1481378"/>
          <a:ext cx="1725079" cy="10350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u="none" kern="1200" dirty="0"/>
            <a:t>Inaccurate records</a:t>
          </a:r>
          <a:endParaRPr lang="en-AU" sz="1800" b="0" u="none" kern="1200" dirty="0"/>
        </a:p>
      </dsp:txBody>
      <dsp:txXfrm>
        <a:off x="7593534" y="1481378"/>
        <a:ext cx="1725079" cy="103504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CC887-D9FE-4504-9DFF-412D86E4F6AC}">
      <dsp:nvSpPr>
        <dsp:cNvPr id="0" name=""/>
        <dsp:cNvSpPr/>
      </dsp:nvSpPr>
      <dsp:spPr>
        <a:xfrm>
          <a:off x="-2580978" y="-400630"/>
          <a:ext cx="3099114" cy="3099114"/>
        </a:xfrm>
        <a:prstGeom prst="blockArc">
          <a:avLst>
            <a:gd name="adj1" fmla="val 18900000"/>
            <a:gd name="adj2" fmla="val 2700000"/>
            <a:gd name="adj3" fmla="val 69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5E0D1D-B56D-44C5-B17F-91F571F107B6}">
      <dsp:nvSpPr>
        <dsp:cNvPr id="0" name=""/>
        <dsp:cNvSpPr/>
      </dsp:nvSpPr>
      <dsp:spPr>
        <a:xfrm>
          <a:off x="422402" y="328271"/>
          <a:ext cx="8458650" cy="6564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58"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A decision has to be made.</a:t>
          </a:r>
        </a:p>
      </dsp:txBody>
      <dsp:txXfrm>
        <a:off x="422402" y="328271"/>
        <a:ext cx="8458650" cy="656450"/>
      </dsp:txXfrm>
    </dsp:sp>
    <dsp:sp modelId="{1F05CBAB-3421-43CB-9DF6-26915EBF836A}">
      <dsp:nvSpPr>
        <dsp:cNvPr id="0" name=""/>
        <dsp:cNvSpPr/>
      </dsp:nvSpPr>
      <dsp:spPr>
        <a:xfrm>
          <a:off x="12121" y="246214"/>
          <a:ext cx="820563" cy="82056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B16507-3667-4F81-BD80-2E0319BEFA21}">
      <dsp:nvSpPr>
        <dsp:cNvPr id="0" name=""/>
        <dsp:cNvSpPr/>
      </dsp:nvSpPr>
      <dsp:spPr>
        <a:xfrm>
          <a:off x="422402" y="1313131"/>
          <a:ext cx="8458650" cy="65645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1058" tIns="50800" rIns="50800" bIns="50800" numCol="1" spcCol="1270" anchor="ctr" anchorCtr="0">
          <a:noAutofit/>
        </a:bodyPr>
        <a:lstStyle/>
        <a:p>
          <a:pPr marL="0" lvl="0" indent="0" algn="l" defTabSz="889000">
            <a:lnSpc>
              <a:spcPct val="90000"/>
            </a:lnSpc>
            <a:spcBef>
              <a:spcPct val="0"/>
            </a:spcBef>
            <a:spcAft>
              <a:spcPct val="35000"/>
            </a:spcAft>
            <a:buNone/>
          </a:pPr>
          <a:r>
            <a:rPr lang="en-AU" sz="2000" kern="1200" dirty="0"/>
            <a:t>Each decision will involve compromising at least one ethical principle.</a:t>
          </a:r>
        </a:p>
      </dsp:txBody>
      <dsp:txXfrm>
        <a:off x="422402" y="1313131"/>
        <a:ext cx="8458650" cy="656450"/>
      </dsp:txXfrm>
    </dsp:sp>
    <dsp:sp modelId="{4432DC9E-FB77-470C-A6F2-9E73A773560D}">
      <dsp:nvSpPr>
        <dsp:cNvPr id="0" name=""/>
        <dsp:cNvSpPr/>
      </dsp:nvSpPr>
      <dsp:spPr>
        <a:xfrm>
          <a:off x="12121" y="1231074"/>
          <a:ext cx="820563" cy="82056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772AE3-D148-428E-9E15-77D29872DF22}">
      <dsp:nvSpPr>
        <dsp:cNvPr id="0" name=""/>
        <dsp:cNvSpPr/>
      </dsp:nvSpPr>
      <dsp:spPr>
        <a:xfrm>
          <a:off x="-2449432" y="-380444"/>
          <a:ext cx="2941381" cy="2941381"/>
        </a:xfrm>
        <a:prstGeom prst="blockArc">
          <a:avLst>
            <a:gd name="adj1" fmla="val 18900000"/>
            <a:gd name="adj2" fmla="val 2700000"/>
            <a:gd name="adj3" fmla="val 7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A13419-DA89-43C0-866E-4D4AE4E71B6A}">
      <dsp:nvSpPr>
        <dsp:cNvPr id="0" name=""/>
        <dsp:cNvSpPr/>
      </dsp:nvSpPr>
      <dsp:spPr>
        <a:xfrm>
          <a:off x="400828" y="311505"/>
          <a:ext cx="7715668" cy="6229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Roles in the organisation will become blurred</a:t>
          </a:r>
          <a:endParaRPr lang="en-AU" sz="2000" kern="1200" dirty="0"/>
        </a:p>
      </dsp:txBody>
      <dsp:txXfrm>
        <a:off x="400828" y="311505"/>
        <a:ext cx="7715668" cy="622922"/>
      </dsp:txXfrm>
    </dsp:sp>
    <dsp:sp modelId="{73BF8F1E-1E81-40E6-855D-C54BC931447F}">
      <dsp:nvSpPr>
        <dsp:cNvPr id="0" name=""/>
        <dsp:cNvSpPr/>
      </dsp:nvSpPr>
      <dsp:spPr>
        <a:xfrm>
          <a:off x="11502" y="233639"/>
          <a:ext cx="778653" cy="7786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196CEC-7580-4E03-B536-2534F43E0212}">
      <dsp:nvSpPr>
        <dsp:cNvPr id="0" name=""/>
        <dsp:cNvSpPr/>
      </dsp:nvSpPr>
      <dsp:spPr>
        <a:xfrm>
          <a:off x="400828" y="1246063"/>
          <a:ext cx="7715668" cy="6229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marL="0" lvl="0" indent="0" algn="l" defTabSz="889000">
            <a:lnSpc>
              <a:spcPct val="90000"/>
            </a:lnSpc>
            <a:spcBef>
              <a:spcPct val="0"/>
            </a:spcBef>
            <a:spcAft>
              <a:spcPct val="35000"/>
            </a:spcAft>
            <a:buNone/>
          </a:pPr>
          <a:r>
            <a:rPr lang="en-PH" sz="2000" kern="1200" dirty="0"/>
            <a:t>The scope of your role and the scope of your ethical responsibilities go hand in hand. </a:t>
          </a:r>
          <a:endParaRPr lang="en-AU" sz="2000" kern="1200" dirty="0"/>
        </a:p>
      </dsp:txBody>
      <dsp:txXfrm>
        <a:off x="400828" y="1246063"/>
        <a:ext cx="7715668" cy="622922"/>
      </dsp:txXfrm>
    </dsp:sp>
    <dsp:sp modelId="{0685322F-922F-450F-87C7-78735D44F788}">
      <dsp:nvSpPr>
        <dsp:cNvPr id="0" name=""/>
        <dsp:cNvSpPr/>
      </dsp:nvSpPr>
      <dsp:spPr>
        <a:xfrm>
          <a:off x="11502" y="1168198"/>
          <a:ext cx="778653" cy="7786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0A87E-B387-4676-A1AC-4C81C5A463F5}">
      <dsp:nvSpPr>
        <dsp:cNvPr id="0" name=""/>
        <dsp:cNvSpPr/>
      </dsp:nvSpPr>
      <dsp:spPr>
        <a:xfrm>
          <a:off x="915780" y="2327"/>
          <a:ext cx="8823543" cy="5441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Know who to approach.</a:t>
          </a:r>
          <a:endParaRPr lang="en-AU" sz="1800" kern="1200" dirty="0"/>
        </a:p>
      </dsp:txBody>
      <dsp:txXfrm>
        <a:off x="931717" y="18264"/>
        <a:ext cx="8791669" cy="512259"/>
      </dsp:txXfrm>
    </dsp:sp>
    <dsp:sp modelId="{C61E5289-097F-4F90-8532-4DEB24AC3A09}">
      <dsp:nvSpPr>
        <dsp:cNvPr id="0" name=""/>
        <dsp:cNvSpPr/>
      </dsp:nvSpPr>
      <dsp:spPr>
        <a:xfrm rot="5400000">
          <a:off x="5225527" y="560064"/>
          <a:ext cx="204050" cy="24486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580469"/>
        <a:ext cx="146916" cy="142835"/>
      </dsp:txXfrm>
    </dsp:sp>
    <dsp:sp modelId="{73A0C4C2-B72C-426A-90D5-A12E665C642C}">
      <dsp:nvSpPr>
        <dsp:cNvPr id="0" name=""/>
        <dsp:cNvSpPr/>
      </dsp:nvSpPr>
      <dsp:spPr>
        <a:xfrm>
          <a:off x="902068" y="818527"/>
          <a:ext cx="8850967" cy="544133"/>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Organise the information you gathered about a potential issue or dilemma.</a:t>
          </a:r>
          <a:endParaRPr lang="en-AU" sz="1800" kern="1200" dirty="0"/>
        </a:p>
      </dsp:txBody>
      <dsp:txXfrm>
        <a:off x="918005" y="834464"/>
        <a:ext cx="8819093" cy="512259"/>
      </dsp:txXfrm>
    </dsp:sp>
    <dsp:sp modelId="{D8416631-0155-481A-A9DE-08818AD1EFF8}">
      <dsp:nvSpPr>
        <dsp:cNvPr id="0" name=""/>
        <dsp:cNvSpPr/>
      </dsp:nvSpPr>
      <dsp:spPr>
        <a:xfrm rot="5400000">
          <a:off x="5225527" y="1376265"/>
          <a:ext cx="204050" cy="244860"/>
        </a:xfrm>
        <a:prstGeom prst="righ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1396670"/>
        <a:ext cx="146916" cy="142835"/>
      </dsp:txXfrm>
    </dsp:sp>
    <dsp:sp modelId="{D01C5B8E-007E-4FF8-937E-14442AC20142}">
      <dsp:nvSpPr>
        <dsp:cNvPr id="0" name=""/>
        <dsp:cNvSpPr/>
      </dsp:nvSpPr>
      <dsp:spPr>
        <a:xfrm>
          <a:off x="888345" y="1634728"/>
          <a:ext cx="8878413" cy="544133"/>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Understand the information you have gathered from the appropriate people. Do not hesitate to clarify and confirm your understanding of the conversation.</a:t>
          </a:r>
          <a:endParaRPr lang="en-AU" sz="1800" kern="1200" dirty="0"/>
        </a:p>
      </dsp:txBody>
      <dsp:txXfrm>
        <a:off x="904282" y="1650665"/>
        <a:ext cx="8846539" cy="512259"/>
      </dsp:txXfrm>
    </dsp:sp>
    <dsp:sp modelId="{EBEC3E15-27EE-472F-A1BC-4B66B6481814}">
      <dsp:nvSpPr>
        <dsp:cNvPr id="0" name=""/>
        <dsp:cNvSpPr/>
      </dsp:nvSpPr>
      <dsp:spPr>
        <a:xfrm rot="5400000">
          <a:off x="5225527" y="2192465"/>
          <a:ext cx="204050" cy="244860"/>
        </a:xfrm>
        <a:prstGeom prst="righ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2212870"/>
        <a:ext cx="146916" cy="142835"/>
      </dsp:txXfrm>
    </dsp:sp>
    <dsp:sp modelId="{C63B58CE-1620-460E-8345-918864FDE118}">
      <dsp:nvSpPr>
        <dsp:cNvPr id="0" name=""/>
        <dsp:cNvSpPr/>
      </dsp:nvSpPr>
      <dsp:spPr>
        <a:xfrm>
          <a:off x="888345" y="2450929"/>
          <a:ext cx="8878413" cy="544133"/>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mj-lt"/>
            <a:buNone/>
          </a:pPr>
          <a:r>
            <a:rPr lang="en-GB" sz="1800" kern="1200" dirty="0"/>
            <a:t>Document the information you gathered from the appropriate people and report this to a supervisor.</a:t>
          </a:r>
          <a:endParaRPr lang="en-AU" sz="1800" kern="1200" dirty="0"/>
        </a:p>
      </dsp:txBody>
      <dsp:txXfrm>
        <a:off x="904282" y="2466866"/>
        <a:ext cx="8846539" cy="512259"/>
      </dsp:txXfrm>
    </dsp:sp>
    <dsp:sp modelId="{E00B294E-9337-4F9A-B5C4-29DBFC8CE2C2}">
      <dsp:nvSpPr>
        <dsp:cNvPr id="0" name=""/>
        <dsp:cNvSpPr/>
      </dsp:nvSpPr>
      <dsp:spPr>
        <a:xfrm rot="5400000">
          <a:off x="5225527" y="3008666"/>
          <a:ext cx="204050" cy="244860"/>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rot="-5400000">
        <a:off x="5254095" y="3029071"/>
        <a:ext cx="146916" cy="142835"/>
      </dsp:txXfrm>
    </dsp:sp>
    <dsp:sp modelId="{03BCE590-2F80-4AF6-9FD7-0D53397085FF}">
      <dsp:nvSpPr>
        <dsp:cNvPr id="0" name=""/>
        <dsp:cNvSpPr/>
      </dsp:nvSpPr>
      <dsp:spPr>
        <a:xfrm>
          <a:off x="874633" y="3267130"/>
          <a:ext cx="8905838" cy="54413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the information you gathered to create and finalise a plan of action.</a:t>
          </a:r>
          <a:endParaRPr lang="en-AU" sz="1200" kern="1200" dirty="0"/>
        </a:p>
      </dsp:txBody>
      <dsp:txXfrm>
        <a:off x="890570" y="3283067"/>
        <a:ext cx="8873964" cy="51225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B7FC7-9596-408F-96D1-E7649719E2B7}">
      <dsp:nvSpPr>
        <dsp:cNvPr id="0" name=""/>
        <dsp:cNvSpPr/>
      </dsp:nvSpPr>
      <dsp:spPr>
        <a:xfrm>
          <a:off x="0" y="10391"/>
          <a:ext cx="5663076" cy="524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disruption of work processes</a:t>
          </a:r>
        </a:p>
      </dsp:txBody>
      <dsp:txXfrm>
        <a:off x="25587" y="35978"/>
        <a:ext cx="5611902" cy="472986"/>
      </dsp:txXfrm>
    </dsp:sp>
    <dsp:sp modelId="{9CF0FFC2-9A3B-4F05-8D75-08089E440195}">
      <dsp:nvSpPr>
        <dsp:cNvPr id="0" name=""/>
        <dsp:cNvSpPr/>
      </dsp:nvSpPr>
      <dsp:spPr>
        <a:xfrm>
          <a:off x="0" y="615191"/>
          <a:ext cx="5663076" cy="524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inefficient service delivery</a:t>
          </a:r>
        </a:p>
      </dsp:txBody>
      <dsp:txXfrm>
        <a:off x="25587" y="640778"/>
        <a:ext cx="5611902" cy="472986"/>
      </dsp:txXfrm>
    </dsp:sp>
    <dsp:sp modelId="{432573DA-01FD-42CD-8915-5AC24DCF12D8}">
      <dsp:nvSpPr>
        <dsp:cNvPr id="0" name=""/>
        <dsp:cNvSpPr/>
      </dsp:nvSpPr>
      <dsp:spPr>
        <a:xfrm>
          <a:off x="0" y="1219991"/>
          <a:ext cx="5663076" cy="524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increase in stress levels</a:t>
          </a:r>
        </a:p>
      </dsp:txBody>
      <dsp:txXfrm>
        <a:off x="25587" y="1245578"/>
        <a:ext cx="5611902" cy="472986"/>
      </dsp:txXfrm>
    </dsp:sp>
    <dsp:sp modelId="{F115171B-A675-40D4-8C35-5EF34A337D22}">
      <dsp:nvSpPr>
        <dsp:cNvPr id="0" name=""/>
        <dsp:cNvSpPr/>
      </dsp:nvSpPr>
      <dsp:spPr>
        <a:xfrm>
          <a:off x="0" y="1824791"/>
          <a:ext cx="5663076" cy="524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creates tension between involved parties.</a:t>
          </a:r>
        </a:p>
      </dsp:txBody>
      <dsp:txXfrm>
        <a:off x="25587" y="1850378"/>
        <a:ext cx="5611902" cy="472986"/>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5C1AE-6CB5-4671-9E1F-2D2D2F2921BC}">
      <dsp:nvSpPr>
        <dsp:cNvPr id="0" name=""/>
        <dsp:cNvSpPr/>
      </dsp:nvSpPr>
      <dsp:spPr>
        <a:xfrm>
          <a:off x="0" y="37661"/>
          <a:ext cx="7206702" cy="599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Fosters a good work environment for colleagues and clients</a:t>
          </a:r>
        </a:p>
      </dsp:txBody>
      <dsp:txXfrm>
        <a:off x="29243" y="66904"/>
        <a:ext cx="7148216" cy="540554"/>
      </dsp:txXfrm>
    </dsp:sp>
    <dsp:sp modelId="{6CB741DD-3B53-46AB-B2E1-D43E25F0CD7C}">
      <dsp:nvSpPr>
        <dsp:cNvPr id="0" name=""/>
        <dsp:cNvSpPr/>
      </dsp:nvSpPr>
      <dsp:spPr>
        <a:xfrm>
          <a:off x="0" y="728861"/>
          <a:ext cx="7206702" cy="5990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Prevents organisational failure due to fraud and corruption</a:t>
          </a:r>
        </a:p>
      </dsp:txBody>
      <dsp:txXfrm>
        <a:off x="29243" y="758104"/>
        <a:ext cx="7148216" cy="540554"/>
      </dsp:txXfrm>
    </dsp:sp>
    <dsp:sp modelId="{4DA2AB9B-A80B-410A-96BE-1D27606A2B67}">
      <dsp:nvSpPr>
        <dsp:cNvPr id="0" name=""/>
        <dsp:cNvSpPr/>
      </dsp:nvSpPr>
      <dsp:spPr>
        <a:xfrm>
          <a:off x="0" y="1420061"/>
          <a:ext cx="7206702" cy="599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Protects the safety and well-being of the clients</a:t>
          </a:r>
        </a:p>
      </dsp:txBody>
      <dsp:txXfrm>
        <a:off x="29243" y="1449304"/>
        <a:ext cx="7148216" cy="540554"/>
      </dsp:txXfrm>
    </dsp:sp>
    <dsp:sp modelId="{93E8131F-3D22-45A1-99C4-6C8809CD8EC7}">
      <dsp:nvSpPr>
        <dsp:cNvPr id="0" name=""/>
        <dsp:cNvSpPr/>
      </dsp:nvSpPr>
      <dsp:spPr>
        <a:xfrm>
          <a:off x="0" y="2111261"/>
          <a:ext cx="7206702"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Reduces future unethical conduct</a:t>
          </a:r>
        </a:p>
      </dsp:txBody>
      <dsp:txXfrm>
        <a:off x="29243" y="2140504"/>
        <a:ext cx="7148216" cy="540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1010-5F27-4840-AE3B-DDB2822BD4F8}">
      <dsp:nvSpPr>
        <dsp:cNvPr id="0" name=""/>
        <dsp:cNvSpPr/>
      </dsp:nvSpPr>
      <dsp:spPr>
        <a:xfrm>
          <a:off x="705468" y="945"/>
          <a:ext cx="2198976" cy="131938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overall situation</a:t>
          </a:r>
        </a:p>
      </dsp:txBody>
      <dsp:txXfrm>
        <a:off x="705468" y="945"/>
        <a:ext cx="2198976" cy="1319386"/>
      </dsp:txXfrm>
    </dsp:sp>
    <dsp:sp modelId="{ADA30D2B-7A91-4EF6-BBB1-F7FFC937A314}">
      <dsp:nvSpPr>
        <dsp:cNvPr id="0" name=""/>
        <dsp:cNvSpPr/>
      </dsp:nvSpPr>
      <dsp:spPr>
        <a:xfrm>
          <a:off x="3124342" y="945"/>
          <a:ext cx="2198976" cy="131938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people involved</a:t>
          </a:r>
          <a:endParaRPr lang="en-PH" sz="2000" kern="1200" dirty="0"/>
        </a:p>
      </dsp:txBody>
      <dsp:txXfrm>
        <a:off x="3124342" y="945"/>
        <a:ext cx="2198976" cy="1319386"/>
      </dsp:txXfrm>
    </dsp:sp>
    <dsp:sp modelId="{CB284190-4534-46F0-9BBE-F82011544727}">
      <dsp:nvSpPr>
        <dsp:cNvPr id="0" name=""/>
        <dsp:cNvSpPr/>
      </dsp:nvSpPr>
      <dsp:spPr>
        <a:xfrm>
          <a:off x="705468" y="1540229"/>
          <a:ext cx="2198976" cy="131938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interests of the people involved</a:t>
          </a:r>
          <a:endParaRPr lang="en-PH" sz="2000" kern="1200" dirty="0"/>
        </a:p>
      </dsp:txBody>
      <dsp:txXfrm>
        <a:off x="705468" y="1540229"/>
        <a:ext cx="2198976" cy="1319386"/>
      </dsp:txXfrm>
    </dsp:sp>
    <dsp:sp modelId="{1B4D98C6-6BE0-48E9-8E2D-B08B1B1937A8}">
      <dsp:nvSpPr>
        <dsp:cNvPr id="0" name=""/>
        <dsp:cNvSpPr/>
      </dsp:nvSpPr>
      <dsp:spPr>
        <a:xfrm>
          <a:off x="3124342" y="1540229"/>
          <a:ext cx="2198976" cy="13193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the safety and well-being of the people involved.</a:t>
          </a:r>
          <a:endParaRPr lang="en-PH" sz="2000" kern="1200" dirty="0"/>
        </a:p>
      </dsp:txBody>
      <dsp:txXfrm>
        <a:off x="3124342" y="1540229"/>
        <a:ext cx="2198976" cy="131938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9E118-FDAF-4370-84F5-CCD29BCEAF41}">
      <dsp:nvSpPr>
        <dsp:cNvPr id="0" name=""/>
        <dsp:cNvSpPr/>
      </dsp:nvSpPr>
      <dsp:spPr>
        <a:xfrm>
          <a:off x="0" y="552"/>
          <a:ext cx="6950284" cy="70527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AU" sz="2000" kern="1200" dirty="0"/>
            <a:t>to ensure that one makes the best possible ethical judgment</a:t>
          </a:r>
        </a:p>
      </dsp:txBody>
      <dsp:txXfrm>
        <a:off x="34429" y="34981"/>
        <a:ext cx="6881426" cy="636418"/>
      </dsp:txXfrm>
    </dsp:sp>
    <dsp:sp modelId="{AE4F32E0-FE9B-468D-A8E0-A7B8335B0FC5}">
      <dsp:nvSpPr>
        <dsp:cNvPr id="0" name=""/>
        <dsp:cNvSpPr/>
      </dsp:nvSpPr>
      <dsp:spPr>
        <a:xfrm>
          <a:off x="0" y="718612"/>
          <a:ext cx="6950284" cy="70527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to have a fair workplace system</a:t>
          </a:r>
        </a:p>
      </dsp:txBody>
      <dsp:txXfrm>
        <a:off x="34429" y="753041"/>
        <a:ext cx="6881426" cy="636418"/>
      </dsp:txXfrm>
    </dsp:sp>
    <dsp:sp modelId="{2EDCC3EA-7C31-44E5-B43A-DF84F60CEFAE}">
      <dsp:nvSpPr>
        <dsp:cNvPr id="0" name=""/>
        <dsp:cNvSpPr/>
      </dsp:nvSpPr>
      <dsp:spPr>
        <a:xfrm>
          <a:off x="0" y="1436671"/>
          <a:ext cx="6950284" cy="70527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to maintain a culture of transparency</a:t>
          </a:r>
        </a:p>
      </dsp:txBody>
      <dsp:txXfrm>
        <a:off x="34429" y="1471100"/>
        <a:ext cx="6881426" cy="636418"/>
      </dsp:txXfrm>
    </dsp:sp>
    <dsp:sp modelId="{7B155F32-1245-450D-BADA-EDCCDDDC2FDD}">
      <dsp:nvSpPr>
        <dsp:cNvPr id="0" name=""/>
        <dsp:cNvSpPr/>
      </dsp:nvSpPr>
      <dsp:spPr>
        <a:xfrm>
          <a:off x="0" y="2154731"/>
          <a:ext cx="6950284" cy="70527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to ensure that the client's well-being is not compromised by personal interests.</a:t>
          </a:r>
        </a:p>
      </dsp:txBody>
      <dsp:txXfrm>
        <a:off x="34429" y="2189160"/>
        <a:ext cx="6881426" cy="636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DC6316-D9C5-431A-82D3-901FCD2E1414}">
      <dsp:nvSpPr>
        <dsp:cNvPr id="0" name=""/>
        <dsp:cNvSpPr/>
      </dsp:nvSpPr>
      <dsp:spPr>
        <a:xfrm>
          <a:off x="609599" y="0"/>
          <a:ext cx="6908800" cy="344658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A4CB53-10D5-46C4-A294-C5393E189794}">
      <dsp:nvSpPr>
        <dsp:cNvPr id="0" name=""/>
        <dsp:cNvSpPr/>
      </dsp:nvSpPr>
      <dsp:spPr>
        <a:xfrm>
          <a:off x="0" y="1033975"/>
          <a:ext cx="2438400" cy="13786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Knowing and working within the scope of your role.</a:t>
          </a:r>
        </a:p>
      </dsp:txBody>
      <dsp:txXfrm>
        <a:off x="67299" y="1101274"/>
        <a:ext cx="2303802" cy="1244035"/>
      </dsp:txXfrm>
    </dsp:sp>
    <dsp:sp modelId="{22D96DFB-4022-43F5-8D8C-0DB9AFC263CC}">
      <dsp:nvSpPr>
        <dsp:cNvPr id="0" name=""/>
        <dsp:cNvSpPr/>
      </dsp:nvSpPr>
      <dsp:spPr>
        <a:xfrm>
          <a:off x="2844799" y="1033975"/>
          <a:ext cx="2438400" cy="137863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Identify, access and interpret sources of information on ethical responsibilities.</a:t>
          </a:r>
        </a:p>
      </dsp:txBody>
      <dsp:txXfrm>
        <a:off x="2912098" y="1101274"/>
        <a:ext cx="2303802" cy="1244035"/>
      </dsp:txXfrm>
    </dsp:sp>
    <dsp:sp modelId="{7BE410B7-BCCE-43CA-A857-CC2CF37B2BD1}">
      <dsp:nvSpPr>
        <dsp:cNvPr id="0" name=""/>
        <dsp:cNvSpPr/>
      </dsp:nvSpPr>
      <dsp:spPr>
        <a:xfrm>
          <a:off x="5689600" y="1033975"/>
          <a:ext cx="2438400" cy="137863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Match the information you found on ethical responsibilities with the scope of your role.</a:t>
          </a:r>
        </a:p>
      </dsp:txBody>
      <dsp:txXfrm>
        <a:off x="5756899" y="1101274"/>
        <a:ext cx="2303802" cy="12440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B64FB-C716-488F-96C5-7D9608336F5D}">
      <dsp:nvSpPr>
        <dsp:cNvPr id="0" name=""/>
        <dsp:cNvSpPr/>
      </dsp:nvSpPr>
      <dsp:spPr>
        <a:xfrm>
          <a:off x="0" y="1316"/>
          <a:ext cx="9129933" cy="6371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Undertake </a:t>
          </a:r>
          <a:r>
            <a:rPr lang="en-PH" sz="1800" u="none" kern="1200" dirty="0"/>
            <a:t>annual risk </a:t>
          </a:r>
          <a:r>
            <a:rPr lang="en-PH" sz="1800" kern="1200" dirty="0"/>
            <a:t>assessments concerning activities of the entity.</a:t>
          </a:r>
          <a:endParaRPr lang="en-AU" sz="1800" kern="1200" dirty="0"/>
        </a:p>
      </dsp:txBody>
      <dsp:txXfrm>
        <a:off x="31104" y="32420"/>
        <a:ext cx="9067725" cy="574961"/>
      </dsp:txXfrm>
    </dsp:sp>
    <dsp:sp modelId="{9D86C658-8F32-4B43-8B88-ECD5FFCEC117}">
      <dsp:nvSpPr>
        <dsp:cNvPr id="0" name=""/>
        <dsp:cNvSpPr/>
      </dsp:nvSpPr>
      <dsp:spPr>
        <a:xfrm>
          <a:off x="0" y="651282"/>
          <a:ext cx="9129933" cy="63716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PH" sz="1800" kern="1200" dirty="0"/>
            <a:t>Establish and maintain a system of training and compliance for staff.</a:t>
          </a:r>
        </a:p>
      </dsp:txBody>
      <dsp:txXfrm>
        <a:off x="31104" y="682386"/>
        <a:ext cx="9067725" cy="574961"/>
      </dsp:txXfrm>
    </dsp:sp>
    <dsp:sp modelId="{38E5260D-D328-4E69-88AD-6E86AB560663}">
      <dsp:nvSpPr>
        <dsp:cNvPr id="0" name=""/>
        <dsp:cNvSpPr/>
      </dsp:nvSpPr>
      <dsp:spPr>
        <a:xfrm>
          <a:off x="0" y="1301248"/>
          <a:ext cx="9129933" cy="63716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PH" sz="1800" kern="1200" dirty="0"/>
            <a:t>Adopt and implement the National Principles for Child Safe </a:t>
          </a:r>
          <a:r>
            <a:rPr lang="en-PH" sz="1800" kern="1200" dirty="0" err="1"/>
            <a:t>Organisations</a:t>
          </a:r>
          <a:r>
            <a:rPr lang="en-PH" sz="1800" kern="1200" dirty="0"/>
            <a:t>.</a:t>
          </a:r>
        </a:p>
      </dsp:txBody>
      <dsp:txXfrm>
        <a:off x="31104" y="1332352"/>
        <a:ext cx="9067725" cy="574961"/>
      </dsp:txXfrm>
    </dsp:sp>
    <dsp:sp modelId="{54ECF066-4420-4BCA-BB79-5212316DABBB}">
      <dsp:nvSpPr>
        <dsp:cNvPr id="0" name=""/>
        <dsp:cNvSpPr/>
      </dsp:nvSpPr>
      <dsp:spPr>
        <a:xfrm>
          <a:off x="0" y="1951215"/>
          <a:ext cx="9129933" cy="63716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PH" sz="1800" kern="1200" dirty="0"/>
            <a:t>Publish an annual statement of compliance with the Framework, including an overview of the entity’s child safety risk assessment.</a:t>
          </a:r>
          <a:endParaRPr lang="en-AU" sz="1800" kern="1200" dirty="0"/>
        </a:p>
      </dsp:txBody>
      <dsp:txXfrm>
        <a:off x="31104" y="1982319"/>
        <a:ext cx="9067725" cy="5749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98859-15E1-49F7-AD8A-1FCA8AE72CB9}">
      <dsp:nvSpPr>
        <dsp:cNvPr id="0" name=""/>
        <dsp:cNvSpPr/>
      </dsp:nvSpPr>
      <dsp:spPr>
        <a:xfrm>
          <a:off x="-2869194" y="-442140"/>
          <a:ext cx="3423472" cy="3423472"/>
        </a:xfrm>
        <a:prstGeom prst="blockArc">
          <a:avLst>
            <a:gd name="adj1" fmla="val 18900000"/>
            <a:gd name="adj2" fmla="val 2700000"/>
            <a:gd name="adj3" fmla="val 63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8B5C6E-01F8-47F2-B5B9-B2CA41454247}">
      <dsp:nvSpPr>
        <dsp:cNvPr id="0" name=""/>
        <dsp:cNvSpPr/>
      </dsp:nvSpPr>
      <dsp:spPr>
        <a:xfrm>
          <a:off x="356376" y="253919"/>
          <a:ext cx="5922661" cy="50783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0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negatively impact work productivity</a:t>
          </a:r>
          <a:endParaRPr lang="en-AU" sz="2000" kern="1200" dirty="0"/>
        </a:p>
      </dsp:txBody>
      <dsp:txXfrm>
        <a:off x="356376" y="253919"/>
        <a:ext cx="5922661" cy="507838"/>
      </dsp:txXfrm>
    </dsp:sp>
    <dsp:sp modelId="{1A5509D9-BF45-454B-B96F-BE948AB484B3}">
      <dsp:nvSpPr>
        <dsp:cNvPr id="0" name=""/>
        <dsp:cNvSpPr/>
      </dsp:nvSpPr>
      <dsp:spPr>
        <a:xfrm>
          <a:off x="38977" y="190439"/>
          <a:ext cx="634797" cy="63479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1421C5-E357-440B-864F-2227887CC0F5}">
      <dsp:nvSpPr>
        <dsp:cNvPr id="0" name=""/>
        <dsp:cNvSpPr/>
      </dsp:nvSpPr>
      <dsp:spPr>
        <a:xfrm>
          <a:off x="540975" y="1015676"/>
          <a:ext cx="5738062" cy="50783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0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interfere with work processes </a:t>
          </a:r>
        </a:p>
      </dsp:txBody>
      <dsp:txXfrm>
        <a:off x="540975" y="1015676"/>
        <a:ext cx="5738062" cy="507838"/>
      </dsp:txXfrm>
    </dsp:sp>
    <dsp:sp modelId="{780E725B-81F6-4871-9A4E-127CAB93FC08}">
      <dsp:nvSpPr>
        <dsp:cNvPr id="0" name=""/>
        <dsp:cNvSpPr/>
      </dsp:nvSpPr>
      <dsp:spPr>
        <a:xfrm>
          <a:off x="223577" y="952196"/>
          <a:ext cx="634797" cy="634797"/>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1E7416-D537-430F-84E4-725B5BFE3075}">
      <dsp:nvSpPr>
        <dsp:cNvPr id="0" name=""/>
        <dsp:cNvSpPr/>
      </dsp:nvSpPr>
      <dsp:spPr>
        <a:xfrm>
          <a:off x="356376" y="1777433"/>
          <a:ext cx="5922661" cy="50783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097" tIns="50800" rIns="50800" bIns="508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wander into a hazardous area.</a:t>
          </a:r>
        </a:p>
      </dsp:txBody>
      <dsp:txXfrm>
        <a:off x="356376" y="1777433"/>
        <a:ext cx="5922661" cy="507838"/>
      </dsp:txXfrm>
    </dsp:sp>
    <dsp:sp modelId="{026EFF02-9008-4C1C-9699-F65A0C186CAC}">
      <dsp:nvSpPr>
        <dsp:cNvPr id="0" name=""/>
        <dsp:cNvSpPr/>
      </dsp:nvSpPr>
      <dsp:spPr>
        <a:xfrm>
          <a:off x="38977" y="1713953"/>
          <a:ext cx="634797" cy="634797"/>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7E4386-51AD-4DCB-8537-5C4179332742}">
      <dsp:nvSpPr>
        <dsp:cNvPr id="0" name=""/>
        <dsp:cNvSpPr/>
      </dsp:nvSpPr>
      <dsp:spPr>
        <a:xfrm>
          <a:off x="-2861268" y="-440935"/>
          <a:ext cx="3414056" cy="3414056"/>
        </a:xfrm>
        <a:prstGeom prst="blockArc">
          <a:avLst>
            <a:gd name="adj1" fmla="val 18900000"/>
            <a:gd name="adj2" fmla="val 2700000"/>
            <a:gd name="adj3" fmla="val 63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EFBD92-60BE-4D50-8224-EDB33E47CF72}">
      <dsp:nvSpPr>
        <dsp:cNvPr id="0" name=""/>
        <dsp:cNvSpPr/>
      </dsp:nvSpPr>
      <dsp:spPr>
        <a:xfrm>
          <a:off x="355418" y="253218"/>
          <a:ext cx="7741588" cy="5064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984"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It sets expectations for how employees should behave.</a:t>
          </a:r>
        </a:p>
      </dsp:txBody>
      <dsp:txXfrm>
        <a:off x="355418" y="253218"/>
        <a:ext cx="7741588" cy="506437"/>
      </dsp:txXfrm>
    </dsp:sp>
    <dsp:sp modelId="{B6E32D51-995A-463A-A38B-678317AC5533}">
      <dsp:nvSpPr>
        <dsp:cNvPr id="0" name=""/>
        <dsp:cNvSpPr/>
      </dsp:nvSpPr>
      <dsp:spPr>
        <a:xfrm>
          <a:off x="38895" y="189913"/>
          <a:ext cx="633046" cy="63304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9695C5-C992-4E52-9984-F49DF13C4C38}">
      <dsp:nvSpPr>
        <dsp:cNvPr id="0" name=""/>
        <dsp:cNvSpPr/>
      </dsp:nvSpPr>
      <dsp:spPr>
        <a:xfrm>
          <a:off x="539508" y="1012874"/>
          <a:ext cx="7557498" cy="50643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984"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It helps define the organisation’s culture.</a:t>
          </a:r>
        </a:p>
      </dsp:txBody>
      <dsp:txXfrm>
        <a:off x="539508" y="1012874"/>
        <a:ext cx="7557498" cy="506437"/>
      </dsp:txXfrm>
    </dsp:sp>
    <dsp:sp modelId="{6B4736E4-87E9-4BE7-869E-6DEE58C56085}">
      <dsp:nvSpPr>
        <dsp:cNvPr id="0" name=""/>
        <dsp:cNvSpPr/>
      </dsp:nvSpPr>
      <dsp:spPr>
        <a:xfrm>
          <a:off x="222984" y="949569"/>
          <a:ext cx="633046" cy="633046"/>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982347-02FB-4084-AD07-C7BAAD9E1A27}">
      <dsp:nvSpPr>
        <dsp:cNvPr id="0" name=""/>
        <dsp:cNvSpPr/>
      </dsp:nvSpPr>
      <dsp:spPr>
        <a:xfrm>
          <a:off x="355418" y="1772529"/>
          <a:ext cx="7741588" cy="5064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1984" tIns="50800" rIns="50800" bIns="50800" numCol="1" spcCol="1270" anchor="ctr" anchorCtr="0">
          <a:noAutofit/>
        </a:bodyPr>
        <a:lstStyle/>
        <a:p>
          <a:pPr marL="0" lvl="0" indent="0" algn="l" defTabSz="889000">
            <a:lnSpc>
              <a:spcPct val="90000"/>
            </a:lnSpc>
            <a:spcBef>
              <a:spcPct val="0"/>
            </a:spcBef>
            <a:spcAft>
              <a:spcPct val="35000"/>
            </a:spcAft>
            <a:buNone/>
          </a:pPr>
          <a:r>
            <a:rPr lang="en-AU" sz="2000" b="0" kern="1200" dirty="0"/>
            <a:t>It reduces the risk of harming the client and the organisation.</a:t>
          </a:r>
        </a:p>
      </dsp:txBody>
      <dsp:txXfrm>
        <a:off x="355418" y="1772529"/>
        <a:ext cx="7741588" cy="506437"/>
      </dsp:txXfrm>
    </dsp:sp>
    <dsp:sp modelId="{3F429EC2-FB24-416D-ABCC-1E5A5724CB7D}">
      <dsp:nvSpPr>
        <dsp:cNvPr id="0" name=""/>
        <dsp:cNvSpPr/>
      </dsp:nvSpPr>
      <dsp:spPr>
        <a:xfrm>
          <a:off x="38895" y="1709224"/>
          <a:ext cx="633046" cy="63304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BC44D-33CE-4CA0-B6DD-F8CABFB8745B}">
      <dsp:nvSpPr>
        <dsp:cNvPr id="0" name=""/>
        <dsp:cNvSpPr/>
      </dsp:nvSpPr>
      <dsp:spPr>
        <a:xfrm>
          <a:off x="0" y="10731"/>
          <a:ext cx="8314007" cy="58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err="1"/>
            <a:t>prioritising</a:t>
          </a:r>
          <a:r>
            <a:rPr lang="en-PH" sz="2000" kern="1200" dirty="0"/>
            <a:t> the needs of the client</a:t>
          </a:r>
          <a:endParaRPr lang="en-US" sz="2000" kern="1200" dirty="0"/>
        </a:p>
      </dsp:txBody>
      <dsp:txXfrm>
        <a:off x="28329" y="39060"/>
        <a:ext cx="8257349" cy="523662"/>
      </dsp:txXfrm>
    </dsp:sp>
    <dsp:sp modelId="{A0198F7C-23E2-4E5F-99B0-340E912BA3D4}">
      <dsp:nvSpPr>
        <dsp:cNvPr id="0" name=""/>
        <dsp:cNvSpPr/>
      </dsp:nvSpPr>
      <dsp:spPr>
        <a:xfrm>
          <a:off x="0" y="680331"/>
          <a:ext cx="8314007" cy="5803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ensuring the safety and security of clients at all times</a:t>
          </a:r>
          <a:endParaRPr lang="en-US" sz="2000" kern="1200" dirty="0"/>
        </a:p>
      </dsp:txBody>
      <dsp:txXfrm>
        <a:off x="28329" y="708660"/>
        <a:ext cx="8257349" cy="523662"/>
      </dsp:txXfrm>
    </dsp:sp>
    <dsp:sp modelId="{0D48AA8C-F896-444B-B893-539256EA06FB}">
      <dsp:nvSpPr>
        <dsp:cNvPr id="0" name=""/>
        <dsp:cNvSpPr/>
      </dsp:nvSpPr>
      <dsp:spPr>
        <a:xfrm>
          <a:off x="0" y="1349931"/>
          <a:ext cx="8314007"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showing respect and empathy when engaging with clients and their families</a:t>
          </a:r>
          <a:endParaRPr lang="en-US" sz="2000" kern="1200" dirty="0"/>
        </a:p>
      </dsp:txBody>
      <dsp:txXfrm>
        <a:off x="28329" y="1378260"/>
        <a:ext cx="8257349" cy="523662"/>
      </dsp:txXfrm>
    </dsp:sp>
    <dsp:sp modelId="{865D4416-47D9-4FA1-B3AB-56B0427F1080}">
      <dsp:nvSpPr>
        <dsp:cNvPr id="0" name=""/>
        <dsp:cNvSpPr/>
      </dsp:nvSpPr>
      <dsp:spPr>
        <a:xfrm>
          <a:off x="0" y="2019531"/>
          <a:ext cx="8314007"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en-PH" sz="2000" kern="1200" dirty="0"/>
            <a:t>making decisions are based on ethical principles.</a:t>
          </a:r>
          <a:endParaRPr lang="en-US" sz="2000" kern="1200" dirty="0"/>
        </a:p>
      </dsp:txBody>
      <dsp:txXfrm>
        <a:off x="28329" y="2047860"/>
        <a:ext cx="8257349" cy="52366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0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0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5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6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7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8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9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6300" b="6300"/>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Identify and Meet Ethical Responsibilities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CHCLEG001 - Work legally and ethically (Release 1)</a:t>
            </a:r>
            <a:endParaRPr lang="en-US" dirty="0">
              <a:highlight>
                <a:srgbClr val="FF00FF"/>
              </a:highlight>
            </a:endParaRP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2.1.3 Interpreting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Interpreting sources involves reading and understanding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Legislation can be a source of information about ethical responsibilities and you can interpret this by first having an idea of which ethical principles are usually covered.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Since you would know what to expect, you would be able to </a:t>
            </a:r>
            <a:r>
              <a:rPr lang="en-US" sz="2200" dirty="0" err="1">
                <a:solidFill>
                  <a:schemeClr val="tx1">
                    <a:lumMod val="75000"/>
                    <a:lumOff val="25000"/>
                  </a:schemeClr>
                </a:solidFill>
              </a:rPr>
              <a:t>analyse</a:t>
            </a:r>
            <a:r>
              <a:rPr lang="en-US" sz="2200" dirty="0">
                <a:solidFill>
                  <a:schemeClr val="tx1">
                    <a:lumMod val="75000"/>
                    <a:lumOff val="25000"/>
                  </a:schemeClr>
                </a:solidFill>
              </a:rPr>
              <a:t> which principle a particular law is referring to.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61513691-7C53-3B03-B106-1BAD3F985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147326D-D588-973A-86D5-7C2B52F9EA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16D28DF-8C79-9C0A-6C0B-9B40DF3E89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1947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meeting ethical responsibilities, remember to abide by the following: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Workplace policies and protocols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Scope of role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D4C7D06-0D0C-4665-A9A2-533F6FC5D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5830377" y="1917065"/>
            <a:ext cx="4732020" cy="3154680"/>
          </a:xfrm>
          <a:prstGeom prst="rect">
            <a:avLst/>
          </a:prstGeom>
          <a:noFill/>
          <a:ln>
            <a:noFill/>
          </a:ln>
        </p:spPr>
      </p:pic>
      <p:pic>
        <p:nvPicPr>
          <p:cNvPr id="2" name="Picture 1">
            <a:extLst>
              <a:ext uri="{FF2B5EF4-FFF2-40B4-BE49-F238E27FC236}">
                <a16:creationId xmlns:a16="http://schemas.microsoft.com/office/drawing/2014/main" id="{50A5C08F-0519-8AFB-42D6-64AB2CAE03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4F9B151-DB9E-3859-FE13-3ED006D726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88E427A-4B4D-1B1F-E6FE-FE8F9A0D6A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1191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39" r="4239"/>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3CC9C5D4-DDCB-4269-A61E-32DA0D541060}"/>
              </a:ext>
            </a:extLst>
          </p:cNvPr>
          <p:cNvSpPr txBox="1">
            <a:spLocks/>
          </p:cNvSpPr>
          <p:nvPr/>
        </p:nvSpPr>
        <p:spPr>
          <a:xfrm>
            <a:off x="831850" y="1343865"/>
            <a:ext cx="5654675" cy="417027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2.4 </a:t>
            </a:r>
          </a:p>
          <a:p>
            <a:r>
              <a:rPr lang="en-US" sz="5000" b="1" dirty="0">
                <a:solidFill>
                  <a:schemeClr val="tx1">
                    <a:lumMod val="50000"/>
                    <a:lumOff val="50000"/>
                  </a:schemeClr>
                </a:solidFill>
                <a:latin typeface="Arial" panose="020B0604020202020204" pitchFamily="34" charset="0"/>
                <a:cs typeface="Arial" panose="020B0604020202020204" pitchFamily="34" charset="0"/>
              </a:rPr>
              <a:t>Discuss Potential Ethical Issues with an Appropriate Person</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5272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 Discuss Potential Ethical Issues with an Appropriate Person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Ethical practice </a:t>
            </a:r>
            <a:r>
              <a:rPr lang="en-US" sz="2200" dirty="0">
                <a:solidFill>
                  <a:schemeClr val="tx1">
                    <a:lumMod val="75000"/>
                    <a:lumOff val="25000"/>
                  </a:schemeClr>
                </a:solidFill>
              </a:rPr>
              <a:t>involves the act of meeting ethical responsibilities.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Ethical responsibility </a:t>
            </a:r>
            <a:r>
              <a:rPr lang="en-US" sz="2200" dirty="0">
                <a:solidFill>
                  <a:schemeClr val="tx1">
                    <a:lumMod val="75000"/>
                    <a:lumOff val="25000"/>
                  </a:schemeClr>
                </a:solidFill>
              </a:rPr>
              <a:t>is a broader term that involves identifying and applying ethical and moral principles.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3578A452-939C-4E6F-8B84-20251C335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16941" y="2036640"/>
            <a:ext cx="4732020" cy="3154680"/>
          </a:xfrm>
          <a:prstGeom prst="rect">
            <a:avLst/>
          </a:prstGeom>
          <a:noFill/>
          <a:ln>
            <a:noFill/>
          </a:ln>
        </p:spPr>
      </p:pic>
      <p:pic>
        <p:nvPicPr>
          <p:cNvPr id="6" name="Picture 5">
            <a:extLst>
              <a:ext uri="{FF2B5EF4-FFF2-40B4-BE49-F238E27FC236}">
                <a16:creationId xmlns:a16="http://schemas.microsoft.com/office/drawing/2014/main" id="{5DE2B236-7714-4471-0A1B-CD6C0A1558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9570751-9C8C-6FFF-63E3-8480EB1A34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9453FF7-9CF1-6AB5-042F-A2AF9D2EAE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2.4.1 Ethical Issues and Dilemmas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Potential Ethical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issues are situations that conflict with ethical principles. There are different types of ethical issues, such as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715480F9-20F4-4824-9680-F11B782378F0}"/>
              </a:ext>
            </a:extLst>
          </p:cNvPr>
          <p:cNvGraphicFramePr/>
          <p:nvPr>
            <p:extLst>
              <p:ext uri="{D42A27DB-BD31-4B8C-83A1-F6EECF244321}">
                <p14:modId xmlns:p14="http://schemas.microsoft.com/office/powerpoint/2010/main" val="4251640927"/>
              </p:ext>
            </p:extLst>
          </p:nvPr>
        </p:nvGraphicFramePr>
        <p:xfrm>
          <a:off x="1220787" y="3146316"/>
          <a:ext cx="9321800" cy="2790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F6C7F1-A263-23C8-ADFC-32639E4271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63C438C-24A0-04D9-FF71-FF3C2A76E5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1A7FE0-558A-40D7-EF16-B7E35923E8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7156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Potential Ethical Dilemmas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dilemmas are decision-making situations where there is a conflict in values and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t>
            </a:r>
            <a:r>
              <a:rPr lang="en-US" sz="2200" dirty="0" err="1">
                <a:solidFill>
                  <a:schemeClr val="tx1">
                    <a:lumMod val="75000"/>
                    <a:lumOff val="25000"/>
                  </a:schemeClr>
                </a:solidFill>
              </a:rPr>
              <a:t>recognise</a:t>
            </a:r>
            <a:r>
              <a:rPr lang="en-US" sz="2200" dirty="0">
                <a:solidFill>
                  <a:schemeClr val="tx1">
                    <a:lumMod val="75000"/>
                    <a:lumOff val="25000"/>
                  </a:schemeClr>
                </a:solidFill>
              </a:rPr>
              <a:t> ethical dilemmas, you may look for the following characteristics: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9" name="Diagram 8">
            <a:extLst>
              <a:ext uri="{FF2B5EF4-FFF2-40B4-BE49-F238E27FC236}">
                <a16:creationId xmlns:a16="http://schemas.microsoft.com/office/drawing/2014/main" id="{7640ABE4-F629-4E77-B720-F1A9F9D599CE}"/>
              </a:ext>
            </a:extLst>
          </p:cNvPr>
          <p:cNvGraphicFramePr/>
          <p:nvPr>
            <p:extLst>
              <p:ext uri="{D42A27DB-BD31-4B8C-83A1-F6EECF244321}">
                <p14:modId xmlns:p14="http://schemas.microsoft.com/office/powerpoint/2010/main" val="973893881"/>
              </p:ext>
            </p:extLst>
          </p:nvPr>
        </p:nvGraphicFramePr>
        <p:xfrm>
          <a:off x="1649412" y="3756074"/>
          <a:ext cx="8893175" cy="2297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EA5D013-EE44-D09B-9E19-FCCA1C057B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18D09A2-4A32-9E0F-C9BD-66CE7FD47E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FF219E-A7DC-A196-ECF4-48FA70416F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135746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2.4.2 Discussing Potential Issues and Dilemmas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way to respond to ethical issues is to anticipate their possibility and prevent these from happening in the first 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Discussing potential problems will also help you prepare if these develop into actual issues.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3578A452-939C-4E6F-8B84-20251C335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79260" y="1887965"/>
            <a:ext cx="4069912" cy="3389099"/>
          </a:xfrm>
          <a:prstGeom prst="rect">
            <a:avLst/>
          </a:prstGeom>
          <a:noFill/>
          <a:ln>
            <a:noFill/>
          </a:ln>
        </p:spPr>
      </p:pic>
      <p:pic>
        <p:nvPicPr>
          <p:cNvPr id="6" name="Picture 5">
            <a:extLst>
              <a:ext uri="{FF2B5EF4-FFF2-40B4-BE49-F238E27FC236}">
                <a16:creationId xmlns:a16="http://schemas.microsoft.com/office/drawing/2014/main" id="{70FE4180-4839-ECCF-815E-8FABB52507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CB21060-B45B-C2E3-B128-EF6679B765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4547B1-D46A-7D4F-0D06-C166730C11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13361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go through the following steps to properly discuss potential issues.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0EA15821-9007-489C-8BB7-ED1FE42CE657}"/>
              </a:ext>
            </a:extLst>
          </p:cNvPr>
          <p:cNvGraphicFramePr/>
          <p:nvPr>
            <p:extLst>
              <p:ext uri="{D42A27DB-BD31-4B8C-83A1-F6EECF244321}">
                <p14:modId xmlns:p14="http://schemas.microsoft.com/office/powerpoint/2010/main" val="479418617"/>
              </p:ext>
            </p:extLst>
          </p:nvPr>
        </p:nvGraphicFramePr>
        <p:xfrm>
          <a:off x="838200" y="2363371"/>
          <a:ext cx="10655105" cy="38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2DC1C64-A37E-8226-E563-B32631E670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3F6D8C2-0137-A4D2-AB92-297799FA54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AB701B0-47A2-0C00-DB14-D53FF4EA8C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80084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2.4.3 Responding to Ethical Issues and Dilemmas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situations where a potential issue or dilemma has developed into an actual problem and there are different ways to respond to this situation.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responses will vary per scenario.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Often ethical issues and dilemmas can arise without warning and have unpredictable characteristics.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3578A452-939C-4E6F-8B84-20251C3354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79260" y="2224378"/>
            <a:ext cx="4069912" cy="2716273"/>
          </a:xfrm>
          <a:prstGeom prst="rect">
            <a:avLst/>
          </a:prstGeom>
          <a:noFill/>
          <a:ln>
            <a:noFill/>
          </a:ln>
        </p:spPr>
      </p:pic>
      <p:pic>
        <p:nvPicPr>
          <p:cNvPr id="6" name="Picture 5">
            <a:extLst>
              <a:ext uri="{FF2B5EF4-FFF2-40B4-BE49-F238E27FC236}">
                <a16:creationId xmlns:a16="http://schemas.microsoft.com/office/drawing/2014/main" id="{7276DE22-6B84-FB41-02E7-E062BCF078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E133F1A-196F-C0E7-53A1-6F29895E4C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FD022BA-F183-F80C-DACA-A3F5C6CB6D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94522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40569"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Problem-solving</a:t>
            </a:r>
            <a:r>
              <a:rPr lang="en-US" sz="2200" dirty="0">
                <a:solidFill>
                  <a:schemeClr val="tx1">
                    <a:lumMod val="75000"/>
                    <a:lumOff val="25000"/>
                  </a:schemeClr>
                </a:solidFill>
              </a:rPr>
              <a:t> involves creating plans, implementing plans and reviewing the outcomes.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process is beneficial for complex issues and scenarios.</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the ethical issue or dilemma.</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Refer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guidelines, policies, procedures and protocols.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8" name="Picture 7">
            <a:extLst>
              <a:ext uri="{FF2B5EF4-FFF2-40B4-BE49-F238E27FC236}">
                <a16:creationId xmlns:a16="http://schemas.microsoft.com/office/drawing/2014/main" id="{0664C317-4B2F-4B60-82DE-2A9FA70BCF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328756" y="2016931"/>
            <a:ext cx="5025044" cy="3347951"/>
          </a:xfrm>
          <a:prstGeom prst="rect">
            <a:avLst/>
          </a:prstGeom>
          <a:noFill/>
          <a:ln>
            <a:noFill/>
          </a:ln>
        </p:spPr>
      </p:pic>
      <p:pic>
        <p:nvPicPr>
          <p:cNvPr id="2" name="Picture 1">
            <a:extLst>
              <a:ext uri="{FF2B5EF4-FFF2-40B4-BE49-F238E27FC236}">
                <a16:creationId xmlns:a16="http://schemas.microsoft.com/office/drawing/2014/main" id="{BF16C537-64E9-66A7-63D9-C5AFA78DC7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1F62F14-C1B9-5BD2-AD86-4470F185A1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103C34E-69D1-6714-A589-BD40281D67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3207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37852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process is beneficial for complex issues and scenarios.</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Brainstorm the decision.</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Weigh your alternatives. </a:t>
            </a:r>
          </a:p>
          <a:p>
            <a:pPr marL="457200" lvl="2" indent="-457200">
              <a:lnSpc>
                <a:spcPct val="114000"/>
              </a:lnSpc>
              <a:spcBef>
                <a:spcPts val="600"/>
              </a:spcBef>
              <a:spcAft>
                <a:spcPts val="600"/>
              </a:spcAft>
              <a:buClr>
                <a:srgbClr val="1C96D3"/>
              </a:buClr>
              <a:buFont typeface="+mj-lt"/>
              <a:buAutoNum type="arabicPeriod" startAt="3"/>
            </a:pPr>
            <a:r>
              <a:rPr lang="en-AU" sz="2200" dirty="0">
                <a:solidFill>
                  <a:schemeClr val="tx1">
                    <a:lumMod val="75000"/>
                    <a:lumOff val="25000"/>
                  </a:schemeClr>
                </a:solidFill>
              </a:rPr>
              <a:t>Implement the decision. </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Evaluate the outcome of the decision.</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Record and report what took place.</a:t>
            </a:r>
          </a:p>
          <a:p>
            <a:pPr marL="457200" lvl="2"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Determine future actions based on the outcome.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Picture 6">
            <a:extLst>
              <a:ext uri="{FF2B5EF4-FFF2-40B4-BE49-F238E27FC236}">
                <a16:creationId xmlns:a16="http://schemas.microsoft.com/office/drawing/2014/main" id="{1CDDBE9A-41CA-4EC3-AB7E-A0AFF7FE1F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999990" y="1966338"/>
            <a:ext cx="4069912" cy="4069912"/>
          </a:xfrm>
          <a:prstGeom prst="rect">
            <a:avLst/>
          </a:prstGeom>
          <a:noFill/>
          <a:ln>
            <a:noFill/>
          </a:ln>
        </p:spPr>
      </p:pic>
      <p:pic>
        <p:nvPicPr>
          <p:cNvPr id="2" name="Picture 1">
            <a:extLst>
              <a:ext uri="{FF2B5EF4-FFF2-40B4-BE49-F238E27FC236}">
                <a16:creationId xmlns:a16="http://schemas.microsoft.com/office/drawing/2014/main" id="{AB7FAC7E-8324-B3A6-A665-C02A8EB33E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7F64206-704F-5E8E-5984-B14CD47737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CA9073-9D77-57C1-F89C-5F5782E868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54451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is a list of commonly applied ethical principles in legislation and the sources of information.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87730AEF-4C20-4D78-93A2-6B40961C67A5}"/>
              </a:ext>
            </a:extLst>
          </p:cNvPr>
          <p:cNvGraphicFramePr/>
          <p:nvPr>
            <p:extLst>
              <p:ext uri="{D42A27DB-BD31-4B8C-83A1-F6EECF244321}">
                <p14:modId xmlns:p14="http://schemas.microsoft.com/office/powerpoint/2010/main" val="1541352291"/>
              </p:ext>
            </p:extLst>
          </p:nvPr>
        </p:nvGraphicFramePr>
        <p:xfrm>
          <a:off x="971549" y="2688337"/>
          <a:ext cx="9953625" cy="3346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7A35302-3DCC-08E3-E18A-5923558137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52ABEBE-728C-FE3C-210C-14085BB59B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200FEE-93B2-E706-635B-FDA5D71F29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39671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326" r="326"/>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7788CEF2-00E4-422A-84B0-72BECDC81621}"/>
              </a:ext>
            </a:extLst>
          </p:cNvPr>
          <p:cNvSpPr>
            <a:spLocks noGrp="1"/>
          </p:cNvSpPr>
          <p:nvPr>
            <p:ph type="title"/>
          </p:nvPr>
        </p:nvSpPr>
        <p:spPr>
          <a:xfrm>
            <a:off x="831850" y="1008718"/>
            <a:ext cx="5654675" cy="4840564"/>
          </a:xfrm>
        </p:spPr>
        <p:txBody>
          <a:bodyPr>
            <a:noAutofit/>
          </a:bodyPr>
          <a:lstStyle/>
          <a:p>
            <a:r>
              <a:rPr lang="en-AU" sz="5000" b="1" dirty="0">
                <a:solidFill>
                  <a:schemeClr val="tx1">
                    <a:lumMod val="50000"/>
                    <a:lumOff val="50000"/>
                  </a:schemeClr>
                </a:solidFill>
                <a:latin typeface="Arial" panose="020B0604020202020204" pitchFamily="34" charset="0"/>
                <a:cs typeface="Arial" panose="020B0604020202020204" pitchFamily="34" charset="0"/>
              </a:rPr>
              <a:t>2.5 </a:t>
            </a:r>
            <a:br>
              <a:rPr lang="en-AU" sz="5000" b="1" dirty="0">
                <a:solidFill>
                  <a:schemeClr val="tx1">
                    <a:lumMod val="50000"/>
                    <a:lumOff val="50000"/>
                  </a:schemeClr>
                </a:solidFill>
                <a:latin typeface="Arial" panose="020B0604020202020204" pitchFamily="34" charset="0"/>
                <a:cs typeface="Arial" panose="020B0604020202020204" pitchFamily="34" charset="0"/>
              </a:rPr>
            </a:br>
            <a:r>
              <a:rPr lang="en-AU" sz="5000" b="1" dirty="0">
                <a:solidFill>
                  <a:schemeClr val="tx1">
                    <a:lumMod val="50000"/>
                    <a:lumOff val="50000"/>
                  </a:schemeClr>
                </a:solidFill>
                <a:latin typeface="Arial" panose="020B0604020202020204" pitchFamily="34" charset="0"/>
                <a:cs typeface="Arial" panose="020B0604020202020204" pitchFamily="34" charset="0"/>
              </a:rPr>
              <a:t>Recognise Personal Values and Attitudes and Ensure Non-Judgemental Practice</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27797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AU" b="1" dirty="0">
                <a:solidFill>
                  <a:srgbClr val="FF595E"/>
                </a:solidFill>
                <a:latin typeface="+mn-lt"/>
              </a:rPr>
              <a:t>2.5 Recognise Personal Values and Attitudes and Ensure Non-Judgemental Practice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Non-</a:t>
            </a:r>
            <a:r>
              <a:rPr lang="en-US" sz="2200" i="1" dirty="0" err="1">
                <a:solidFill>
                  <a:schemeClr val="tx1">
                    <a:lumMod val="75000"/>
                    <a:lumOff val="25000"/>
                  </a:schemeClr>
                </a:solidFill>
              </a:rPr>
              <a:t>judgemental</a:t>
            </a:r>
            <a:r>
              <a:rPr lang="en-US" sz="2200" i="1" dirty="0">
                <a:solidFill>
                  <a:schemeClr val="tx1">
                    <a:lumMod val="75000"/>
                    <a:lumOff val="25000"/>
                  </a:schemeClr>
                </a:solidFill>
              </a:rPr>
              <a:t> practices </a:t>
            </a:r>
            <a:r>
              <a:rPr lang="en-US" sz="2200" dirty="0">
                <a:solidFill>
                  <a:schemeClr val="tx1">
                    <a:lumMod val="75000"/>
                    <a:lumOff val="25000"/>
                  </a:schemeClr>
                </a:solidFill>
              </a:rPr>
              <a:t>are ways of communicating without </a:t>
            </a:r>
            <a:r>
              <a:rPr lang="en-US" sz="2200" dirty="0" err="1">
                <a:solidFill>
                  <a:schemeClr val="tx1">
                    <a:lumMod val="75000"/>
                    <a:lumOff val="25000"/>
                  </a:schemeClr>
                </a:solidFill>
              </a:rPr>
              <a:t>stigmatising</a:t>
            </a:r>
            <a:r>
              <a:rPr lang="en-US" sz="2200" dirty="0">
                <a:solidFill>
                  <a:schemeClr val="tx1">
                    <a:lumMod val="75000"/>
                    <a:lumOff val="25000"/>
                  </a:schemeClr>
                </a:solidFill>
              </a:rPr>
              <a:t> and discriminating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will have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Builds trust and strengthens the relationship between you and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Creates a welcoming environment where people can work or avail of services without fear of stigma or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people can easily collaborate with one another since they can share their opinions in a safe space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E557EBF-B0F2-9B81-38D4-11B1EE8224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59FDA21-4383-4238-07A0-F9F4854040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B9C9ACE-5EED-17E4-EBF3-91EF5A5509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78248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will have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Aids in efficiently resolving issues since people would base solutions on rational thoughts instead of biases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Prevents worker-to-worker and worker-to-client conflicts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3AF72DB3-5E10-9213-AA5E-47B4E1DA1D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BD4E323-614B-2621-D610-8FB59DDC32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E42E7F2-D02C-794B-F5D0-16D0507D8D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777918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689208"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ensure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using the following actions: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your personal values and attitudes.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your body language.</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Empathise</a:t>
            </a:r>
            <a:r>
              <a:rPr lang="en-US" sz="2200" dirty="0">
                <a:solidFill>
                  <a:schemeClr val="tx1">
                    <a:lumMod val="75000"/>
                    <a:lumOff val="25000"/>
                  </a:schemeClr>
                </a:solidFill>
              </a:rPr>
              <a:t> with others.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707589" y="1825625"/>
            <a:ext cx="4182133" cy="3778135"/>
          </a:xfrm>
          <a:prstGeom prst="rect">
            <a:avLst/>
          </a:prstGeom>
          <a:noFill/>
          <a:ln>
            <a:noFill/>
          </a:ln>
        </p:spPr>
      </p:pic>
      <p:pic>
        <p:nvPicPr>
          <p:cNvPr id="2" name="Picture 1">
            <a:extLst>
              <a:ext uri="{FF2B5EF4-FFF2-40B4-BE49-F238E27FC236}">
                <a16:creationId xmlns:a16="http://schemas.microsoft.com/office/drawing/2014/main" id="{6EBC0D01-1CA0-C87E-2FCB-791D86C905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ED69C53-F0E0-17C2-797E-9D4DCB5A94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7D034C-2215-89DA-2365-53E9BFB980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98756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ensure </a:t>
            </a:r>
            <a:r>
              <a:rPr lang="en-US" sz="2200" dirty="0" err="1">
                <a:solidFill>
                  <a:schemeClr val="tx1">
                    <a:lumMod val="75000"/>
                    <a:lumOff val="25000"/>
                  </a:schemeClr>
                </a:solidFill>
              </a:rPr>
              <a:t>non-judgemental</a:t>
            </a:r>
            <a:r>
              <a:rPr lang="en-US" sz="2200" dirty="0">
                <a:solidFill>
                  <a:schemeClr val="tx1">
                    <a:lumMod val="75000"/>
                    <a:lumOff val="25000"/>
                  </a:schemeClr>
                </a:solidFill>
              </a:rPr>
              <a:t> practices using the following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an open mind when communicating with others. Practice good listening skills.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more accepting of others different from you.</a:t>
            </a:r>
          </a:p>
          <a:p>
            <a:pPr marL="457200" indent="-457200">
              <a:lnSpc>
                <a:spcPct val="114000"/>
              </a:lnSpc>
              <a:spcBef>
                <a:spcPts val="600"/>
              </a:spcBef>
              <a:spcAft>
                <a:spcPts val="600"/>
              </a:spcAft>
              <a:buClr>
                <a:srgbClr val="1C96D3"/>
              </a:buClr>
              <a:buFont typeface="+mj-lt"/>
              <a:buAutoNum type="arabicPeriod" startAt="4"/>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79861" y="2012776"/>
            <a:ext cx="4690041" cy="3124754"/>
          </a:xfrm>
          <a:prstGeom prst="rect">
            <a:avLst/>
          </a:prstGeom>
          <a:noFill/>
          <a:ln>
            <a:noFill/>
          </a:ln>
        </p:spPr>
      </p:pic>
      <p:pic>
        <p:nvPicPr>
          <p:cNvPr id="2" name="Picture 1">
            <a:extLst>
              <a:ext uri="{FF2B5EF4-FFF2-40B4-BE49-F238E27FC236}">
                <a16:creationId xmlns:a16="http://schemas.microsoft.com/office/drawing/2014/main" id="{B7E3B769-D4EA-68B1-6560-0DD6117CBD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1BF5C5C-08D8-6ADD-F55D-6765C7E51B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5AE2C49-A1CB-2FB6-8236-8221825A02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82723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40" r="4240"/>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65DB96F0-3E57-4107-9F83-7BBBCA005DF6}"/>
              </a:ext>
            </a:extLst>
          </p:cNvPr>
          <p:cNvSpPr txBox="1">
            <a:spLocks/>
          </p:cNvSpPr>
          <p:nvPr/>
        </p:nvSpPr>
        <p:spPr>
          <a:xfrm>
            <a:off x="831850" y="956300"/>
            <a:ext cx="5654675" cy="49454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2.6 </a:t>
            </a:r>
          </a:p>
          <a:p>
            <a:r>
              <a:rPr lang="en-US" b="1" dirty="0">
                <a:solidFill>
                  <a:schemeClr val="tx1">
                    <a:lumMod val="50000"/>
                    <a:lumOff val="50000"/>
                  </a:schemeClr>
                </a:solidFill>
                <a:latin typeface="Arial" panose="020B0604020202020204" pitchFamily="34" charset="0"/>
                <a:cs typeface="Arial" panose="020B0604020202020204" pitchFamily="34" charset="0"/>
              </a:rPr>
              <a:t>Solve Problems About Competing Value Systems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068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Value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sets of beliefs, values, and norms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be 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an individual level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societal level - often expressed in legislation.</a:t>
            </a:r>
          </a:p>
          <a:p>
            <a:pPr lvl="1">
              <a:lnSpc>
                <a:spcPct val="114000"/>
              </a:lnSpc>
              <a:spcBef>
                <a:spcPts val="600"/>
              </a:spcBef>
              <a:spcAft>
                <a:spcPts val="600"/>
              </a:spcAft>
              <a:buClr>
                <a:srgbClr val="1C96D3"/>
              </a:buClr>
              <a:buFont typeface="Courier New" panose="02070309020205020404" pitchFamily="49" charset="0"/>
              <a:buChar char="o"/>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6" name="Title 1">
            <a:extLst>
              <a:ext uri="{FF2B5EF4-FFF2-40B4-BE49-F238E27FC236}">
                <a16:creationId xmlns:a16="http://schemas.microsoft.com/office/drawing/2014/main" id="{A011A8DF-DE30-47C8-AE0B-8331815E413C}"/>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2.6 Solve Problems About Competing Value Systems</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73145F34-F4E4-2063-C365-EB9B479E13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65668DD-C6F9-CE10-4187-1F02114948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D2172B-8B53-D44A-97D7-CFB112D5B2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31523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in community services and health, possible problems may arise due to competing value systems are miscommunication and conflict.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these problems are not solved, the following consequences may take place: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770E6C-36E1-4A33-97DB-5881D2398BA1}"/>
              </a:ext>
            </a:extLst>
          </p:cNvPr>
          <p:cNvGraphicFramePr/>
          <p:nvPr>
            <p:extLst>
              <p:ext uri="{D42A27DB-BD31-4B8C-83A1-F6EECF244321}">
                <p14:modId xmlns:p14="http://schemas.microsoft.com/office/powerpoint/2010/main" val="1972042322"/>
              </p:ext>
            </p:extLst>
          </p:nvPr>
        </p:nvGraphicFramePr>
        <p:xfrm>
          <a:off x="3050149" y="3281802"/>
          <a:ext cx="5663076" cy="235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2BA24C8-2595-CC69-503D-14879F43B7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D5D3707-6954-95E0-2D77-A040C88E9D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85DC6FC-F236-858A-BC91-1E18341CA4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283383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is the problem-solving process </a:t>
            </a:r>
            <a:r>
              <a:rPr lang="en-US" sz="2200" dirty="0" err="1">
                <a:solidFill>
                  <a:schemeClr val="tx1">
                    <a:lumMod val="75000"/>
                    <a:lumOff val="25000"/>
                  </a:schemeClr>
                </a:solidFill>
              </a:rPr>
              <a:t>contextualised</a:t>
            </a:r>
            <a:r>
              <a:rPr lang="en-US" sz="2200" dirty="0">
                <a:solidFill>
                  <a:schemeClr val="tx1">
                    <a:lumMod val="75000"/>
                    <a:lumOff val="25000"/>
                  </a:schemeClr>
                </a:solidFill>
              </a:rPr>
              <a:t> for solving competing value systems: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the problem.</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Brainstorm solutions.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Weigh your alternatives.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Implement the decision.</a:t>
            </a:r>
          </a:p>
          <a:p>
            <a:pPr marL="457200" indent="-457200">
              <a:lnSpc>
                <a:spcPct val="114000"/>
              </a:lnSpc>
              <a:spcBef>
                <a:spcPts val="600"/>
              </a:spcBef>
              <a:spcAft>
                <a:spcPts val="600"/>
              </a:spcAft>
              <a:buClr>
                <a:srgbClr val="1C96D3"/>
              </a:buClr>
              <a:buFont typeface="+mj-lt"/>
              <a:buAutoNum type="arabicPeriod"/>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2151" y="1723712"/>
            <a:ext cx="4061599" cy="4061599"/>
          </a:xfrm>
          <a:prstGeom prst="rect">
            <a:avLst/>
          </a:prstGeom>
          <a:noFill/>
          <a:ln>
            <a:noFill/>
          </a:ln>
        </p:spPr>
      </p:pic>
      <p:pic>
        <p:nvPicPr>
          <p:cNvPr id="2" name="Picture 1">
            <a:extLst>
              <a:ext uri="{FF2B5EF4-FFF2-40B4-BE49-F238E27FC236}">
                <a16:creationId xmlns:a16="http://schemas.microsoft.com/office/drawing/2014/main" id="{C1FE7DB3-8C3C-C007-5B22-DDD0382722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9229712-C6EB-1B7B-BD10-78CCA071FA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DFE319-B2B9-5D5A-A5F8-E390CD896A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3746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is the problem-solving process </a:t>
            </a:r>
            <a:r>
              <a:rPr lang="en-US" sz="2200" dirty="0" err="1">
                <a:solidFill>
                  <a:schemeClr val="tx1">
                    <a:lumMod val="75000"/>
                    <a:lumOff val="25000"/>
                  </a:schemeClr>
                </a:solidFill>
              </a:rPr>
              <a:t>contextualised</a:t>
            </a:r>
            <a:r>
              <a:rPr lang="en-US" sz="2200" dirty="0">
                <a:solidFill>
                  <a:schemeClr val="tx1">
                    <a:lumMod val="75000"/>
                    <a:lumOff val="25000"/>
                  </a:schemeClr>
                </a:solidFill>
              </a:rPr>
              <a:t> for solving competing value systems: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Evaluate the outcome of the decision.</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Record and report what took place.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Determine further action points.</a:t>
            </a: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2151" y="2398746"/>
            <a:ext cx="4061599" cy="2711530"/>
          </a:xfrm>
          <a:prstGeom prst="rect">
            <a:avLst/>
          </a:prstGeom>
          <a:noFill/>
          <a:ln>
            <a:noFill/>
          </a:ln>
        </p:spPr>
      </p:pic>
      <p:pic>
        <p:nvPicPr>
          <p:cNvPr id="2" name="Picture 1">
            <a:extLst>
              <a:ext uri="{FF2B5EF4-FFF2-40B4-BE49-F238E27FC236}">
                <a16:creationId xmlns:a16="http://schemas.microsoft.com/office/drawing/2014/main" id="{FF92332F-F53B-B678-BCD2-99C583B99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540488-9540-CD59-8F9F-799013B361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6FC1BA-8BC2-A1B1-10BB-4DC39D3BD3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0989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9961" r="9961"/>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BE63B8E9-9B4F-41F3-BAE1-B1DAB2CE0DDA}"/>
              </a:ext>
            </a:extLst>
          </p:cNvPr>
          <p:cNvSpPr>
            <a:spLocks noGrp="1"/>
          </p:cNvSpPr>
          <p:nvPr>
            <p:ph type="title"/>
          </p:nvPr>
        </p:nvSpPr>
        <p:spPr>
          <a:xfrm>
            <a:off x="831850" y="1169754"/>
            <a:ext cx="5709627" cy="4518493"/>
          </a:xfrm>
        </p:spPr>
        <p:txBody>
          <a:bodyP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2.2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Identify the Scope and Nature of Own Ethical Responsibilities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6444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7139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problem-solving techniques you can use when handling competing value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Thinking of possible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Listing pros and cons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Consulting another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at the bigger picture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five ‘whys’</a:t>
            </a: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2086970"/>
            <a:ext cx="4988052" cy="3323844"/>
          </a:xfrm>
          <a:prstGeom prst="rect">
            <a:avLst/>
          </a:prstGeom>
          <a:noFill/>
          <a:ln>
            <a:noFill/>
          </a:ln>
        </p:spPr>
      </p:pic>
      <p:pic>
        <p:nvPicPr>
          <p:cNvPr id="2" name="Picture 1">
            <a:extLst>
              <a:ext uri="{FF2B5EF4-FFF2-40B4-BE49-F238E27FC236}">
                <a16:creationId xmlns:a16="http://schemas.microsoft.com/office/drawing/2014/main" id="{E0F22C4E-3AF4-EC1B-E5B1-7616AA0E00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F286F7-593F-3FAA-57C6-93BD22AD23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43D05C-9346-AABE-8091-365D56EE65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49468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t="7508" b="7508"/>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FCDECB3C-DF96-4DBA-A2F7-EC40276F8E08}"/>
              </a:ext>
            </a:extLst>
          </p:cNvPr>
          <p:cNvSpPr>
            <a:spLocks noGrp="1"/>
          </p:cNvSpPr>
          <p:nvPr>
            <p:ph type="title"/>
          </p:nvPr>
        </p:nvSpPr>
        <p:spPr>
          <a:xfrm>
            <a:off x="831850" y="911988"/>
            <a:ext cx="5654675" cy="5034024"/>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2.7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Report Unethical Conduct to an Appropriate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183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involves adhering to ethical principles and reporting unethical conduct.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Unethical conduct</a:t>
            </a:r>
            <a:r>
              <a:rPr lang="en-US" sz="2200" dirty="0">
                <a:solidFill>
                  <a:schemeClr val="tx1">
                    <a:lumMod val="75000"/>
                    <a:lumOff val="25000"/>
                  </a:schemeClr>
                </a:solidFill>
              </a:rPr>
              <a:t> is when someone fails to comply with an </a:t>
            </a:r>
            <a:r>
              <a:rPr lang="en-US" sz="2200" dirty="0" err="1">
                <a:solidFill>
                  <a:schemeClr val="tx1">
                    <a:lumMod val="75000"/>
                    <a:lumOff val="25000"/>
                  </a:schemeClr>
                </a:solidFill>
              </a:rPr>
              <a:t>organisation's</a:t>
            </a:r>
            <a:r>
              <a:rPr lang="en-US" sz="2200" dirty="0">
                <a:solidFill>
                  <a:schemeClr val="tx1">
                    <a:lumMod val="75000"/>
                    <a:lumOff val="25000"/>
                  </a:schemeClr>
                </a:solidFill>
              </a:rPr>
              <a:t> ethical codes and principles.</a:t>
            </a:r>
          </a:p>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Unethical Conduct</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Recognising</a:t>
            </a:r>
            <a:r>
              <a:rPr lang="en-US" sz="2200" dirty="0">
                <a:solidFill>
                  <a:schemeClr val="tx1">
                    <a:lumMod val="75000"/>
                    <a:lumOff val="25000"/>
                  </a:schemeClr>
                </a:solidFill>
              </a:rPr>
              <a:t> unethical conduct involves being vigilant and knowing the signs of unethical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Unethical conduct can affect both colleagues and clients.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6" name="Title 1">
            <a:extLst>
              <a:ext uri="{FF2B5EF4-FFF2-40B4-BE49-F238E27FC236}">
                <a16:creationId xmlns:a16="http://schemas.microsoft.com/office/drawing/2014/main" id="{359714E1-8E49-470E-84BB-ACB6AB93D3F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2.7 Report Unethical Conduct to an Appropriate Person</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14E3C017-ED74-5B85-7B09-DBD294ABB1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D682C3F-EB56-4CBF-A22A-2DED968461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B50AE2-ED89-E143-1383-A19DAD72CB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187756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Unethical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Regardless of the situation, you must always report unethical conduct. The benefits of reporting unethical conduct would include: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022B132C-5ABC-4E4A-B60B-8D088C444AAD}"/>
              </a:ext>
            </a:extLst>
          </p:cNvPr>
          <p:cNvGraphicFramePr/>
          <p:nvPr>
            <p:extLst>
              <p:ext uri="{D42A27DB-BD31-4B8C-83A1-F6EECF244321}">
                <p14:modId xmlns:p14="http://schemas.microsoft.com/office/powerpoint/2010/main" val="1406259959"/>
              </p:ext>
            </p:extLst>
          </p:nvPr>
        </p:nvGraphicFramePr>
        <p:xfrm>
          <a:off x="2278336" y="3274255"/>
          <a:ext cx="7206702"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92761B7C-1C9F-E835-DDEE-478CEA1170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D00721F-4EED-2A98-E6C9-DE3A063662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F09146-6633-8CF4-6A6A-6815A433FA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13547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particular documents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uses for reporting unethical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you would have to fill out the following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time and date of the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date you identified the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date you reported the incident</a:t>
            </a: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54989" y="1825625"/>
            <a:ext cx="3991338" cy="3991338"/>
          </a:xfrm>
          <a:prstGeom prst="rect">
            <a:avLst/>
          </a:prstGeom>
          <a:noFill/>
          <a:ln>
            <a:noFill/>
          </a:ln>
        </p:spPr>
      </p:pic>
      <p:pic>
        <p:nvPicPr>
          <p:cNvPr id="2" name="Picture 1">
            <a:extLst>
              <a:ext uri="{FF2B5EF4-FFF2-40B4-BE49-F238E27FC236}">
                <a16:creationId xmlns:a16="http://schemas.microsoft.com/office/drawing/2014/main" id="{537EBA71-AF73-BD1D-301F-9C7318E8C9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45231C2-D7DC-B8DD-7443-9E31E0C60C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612D91-0FC6-16B2-97A5-EF419F1D55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27462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you would have to fill out the following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 name and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incident’s description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emergency strategies implemented at the time of the incident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outcome or response of the client and others to the emergency strategy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Actions taken to prevent the incident from happening again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Follow-up actions needed to avoid another similar incident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30A0C05A-3C39-DB91-49F6-E782AAC77C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CF41F97-EFCB-C332-EC29-067F9DC676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8384585-E71B-C45F-FB74-7381C048AC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32174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different ways you can record information correctly: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formal language.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Write legibly.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accurate and concise.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include subjective information.  </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5"/>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D325164F-F507-418D-BCD4-6658AD0C5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980379"/>
            <a:ext cx="4895365" cy="3258173"/>
          </a:xfrm>
          <a:prstGeom prst="rect">
            <a:avLst/>
          </a:prstGeom>
          <a:noFill/>
          <a:ln>
            <a:noFill/>
          </a:ln>
        </p:spPr>
      </p:pic>
      <p:pic>
        <p:nvPicPr>
          <p:cNvPr id="2" name="Picture 1">
            <a:extLst>
              <a:ext uri="{FF2B5EF4-FFF2-40B4-BE49-F238E27FC236}">
                <a16:creationId xmlns:a16="http://schemas.microsoft.com/office/drawing/2014/main" id="{B03ED802-F3E1-3599-789A-CE500535BD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6F73562-D67F-C173-A380-CFD978A236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DD711F-4DBB-17AB-B91C-6A85763B80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05732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different ways you can record information correctly:</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Clarify information before putting it into writing.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you are entering information in the appropriate document.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the date and time of relevant events, such as when you administered medications, when you submitted relevant reports, and when an incident has occurred. </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B4DDC3CB-FF5F-13CC-D0AF-34F03A3B4A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1D5DF3F-2847-2CDA-1D46-13AEB7A8B4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7F0395-D4CA-02F9-471C-252EC706C5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07241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39" r="4239"/>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30C59468-CF7C-4B85-BD14-3B748A7785E6}"/>
              </a:ext>
            </a:extLst>
          </p:cNvPr>
          <p:cNvSpPr txBox="1">
            <a:spLocks/>
          </p:cNvSpPr>
          <p:nvPr/>
        </p:nvSpPr>
        <p:spPr>
          <a:xfrm>
            <a:off x="831850" y="1713141"/>
            <a:ext cx="5654675" cy="3431719"/>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2.8 </a:t>
            </a:r>
          </a:p>
          <a:p>
            <a:r>
              <a:rPr lang="en-US" b="1" dirty="0">
                <a:solidFill>
                  <a:schemeClr val="tx1">
                    <a:lumMod val="50000"/>
                    <a:lumOff val="50000"/>
                  </a:schemeClr>
                </a:solidFill>
                <a:latin typeface="Arial" panose="020B0604020202020204" pitchFamily="34" charset="0"/>
                <a:cs typeface="Arial" panose="020B0604020202020204" pitchFamily="34" charset="0"/>
              </a:rPr>
              <a:t>Resolve Conflicts of Interest</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6955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40569"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Recognising Conflicts of Interest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Conflicts of interest may be either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potential - pose no ethical dilemmas at the moment but may develop later 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actual - are occurring at the present moment.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0F2742DE-6F76-45C2-890B-4F57D0091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00053" y="1980379"/>
            <a:ext cx="4887259" cy="3258173"/>
          </a:xfrm>
          <a:prstGeom prst="rect">
            <a:avLst/>
          </a:prstGeom>
          <a:noFill/>
          <a:ln>
            <a:noFill/>
          </a:ln>
        </p:spPr>
      </p:pic>
      <p:sp>
        <p:nvSpPr>
          <p:cNvPr id="7" name="Title 1">
            <a:extLst>
              <a:ext uri="{FF2B5EF4-FFF2-40B4-BE49-F238E27FC236}">
                <a16:creationId xmlns:a16="http://schemas.microsoft.com/office/drawing/2014/main" id="{AD1A5A9D-D80D-41E8-B287-3448F3C5C401}"/>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2.8 Resolve Conflicts of Interest</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55B6A4E4-3467-0820-0135-0D0F6390A1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AADF031-8F6E-A2B7-E373-19A7BD1757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D1992D-AE8C-8347-C983-8F539F560B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694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scope of your ethical responsibility </a:t>
            </a:r>
            <a:r>
              <a:rPr lang="en-US" sz="2200" dirty="0">
                <a:solidFill>
                  <a:schemeClr val="tx1">
                    <a:lumMod val="75000"/>
                    <a:lumOff val="25000"/>
                  </a:schemeClr>
                </a:solidFill>
              </a:rPr>
              <a:t>determines to what extent ethical practices apply to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 scope of your role, the scope of your ethical responsibilities will also vary.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you must treat colleagues, workers, children and families with dignity and respect in the day-to-day performance of your responsibilities.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7" name="Title 1">
            <a:extLst>
              <a:ext uri="{FF2B5EF4-FFF2-40B4-BE49-F238E27FC236}">
                <a16:creationId xmlns:a16="http://schemas.microsoft.com/office/drawing/2014/main" id="{572BABBF-51E7-4FA6-B016-8795AAF13500}"/>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 Identify the Scope and Nature of Own Ethical Responsibilities</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416E7AB8-981F-B5E0-161A-4EBFED8C4B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68459B0-0FAF-AD28-B1EF-214ABF52CF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7EADC5-3BAF-7A4C-531F-E2C62161D6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19281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t>
            </a:r>
            <a:r>
              <a:rPr lang="en-US" sz="2200" dirty="0" err="1">
                <a:solidFill>
                  <a:schemeClr val="tx1">
                    <a:lumMod val="75000"/>
                    <a:lumOff val="25000"/>
                  </a:schemeClr>
                </a:solidFill>
              </a:rPr>
              <a:t>recognise</a:t>
            </a:r>
            <a:r>
              <a:rPr lang="en-US" sz="2200" dirty="0">
                <a:solidFill>
                  <a:schemeClr val="tx1">
                    <a:lumMod val="75000"/>
                    <a:lumOff val="25000"/>
                  </a:schemeClr>
                </a:solidFill>
              </a:rPr>
              <a:t> a conflict of interest, you need to consider: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65AD9BF0-3F0F-4CB4-8B95-C5AD59F81B98}"/>
              </a:ext>
            </a:extLst>
          </p:cNvPr>
          <p:cNvGraphicFramePr/>
          <p:nvPr>
            <p:extLst>
              <p:ext uri="{D42A27DB-BD31-4B8C-83A1-F6EECF244321}">
                <p14:modId xmlns:p14="http://schemas.microsoft.com/office/powerpoint/2010/main" val="1872245153"/>
              </p:ext>
            </p:extLst>
          </p:nvPr>
        </p:nvGraphicFramePr>
        <p:xfrm>
          <a:off x="2867293" y="2571013"/>
          <a:ext cx="6028788" cy="2860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EB81C72-D9A0-A2A4-9FE3-B146622431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EFF7C2D-3FE8-0071-F28C-D97F6D71CB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D80CDB5-7964-F722-57B0-49991DE0186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70033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Resolving Conflicts of Interest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benefits of resolving conflicts of interest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65AD9BF0-3F0F-4CB4-8B95-C5AD59F81B98}"/>
              </a:ext>
            </a:extLst>
          </p:cNvPr>
          <p:cNvGraphicFramePr/>
          <p:nvPr>
            <p:extLst>
              <p:ext uri="{D42A27DB-BD31-4B8C-83A1-F6EECF244321}">
                <p14:modId xmlns:p14="http://schemas.microsoft.com/office/powerpoint/2010/main" val="4230586259"/>
              </p:ext>
            </p:extLst>
          </p:nvPr>
        </p:nvGraphicFramePr>
        <p:xfrm>
          <a:off x="2406545" y="2956402"/>
          <a:ext cx="6950284" cy="2860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D4A04524-53B4-3B78-424C-79D0018674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43F7604-86D2-4FD2-AB1F-84AA1BD975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C5D8FE-3A00-4D00-0414-FB163341D3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89845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47819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way to resolve conflicts of interest would be to avoid, prevent or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do this through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Comply with </a:t>
            </a:r>
            <a:r>
              <a:rPr lang="en-US" sz="2200" dirty="0" err="1">
                <a:solidFill>
                  <a:schemeClr val="tx1">
                    <a:lumMod val="75000"/>
                    <a:lumOff val="25000"/>
                  </a:schemeClr>
                </a:solidFill>
              </a:rPr>
              <a:t>organisational</a:t>
            </a:r>
            <a:r>
              <a:rPr lang="en-US" sz="2200" dirty="0">
                <a:solidFill>
                  <a:schemeClr val="tx1">
                    <a:lumMod val="75000"/>
                    <a:lumOff val="25000"/>
                  </a:schemeClr>
                </a:solidFill>
              </a:rPr>
              <a:t> guidelines, policies and procedures.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lack of policies against conflicts of interest, make a suggestion to management to develop such policies.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Picture 6">
            <a:extLst>
              <a:ext uri="{FF2B5EF4-FFF2-40B4-BE49-F238E27FC236}">
                <a16:creationId xmlns:a16="http://schemas.microsoft.com/office/drawing/2014/main" id="{9721A023-7143-49E4-B876-BA2CA540B5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82532" y="1999361"/>
            <a:ext cx="3621231" cy="3621231"/>
          </a:xfrm>
          <a:prstGeom prst="rect">
            <a:avLst/>
          </a:prstGeom>
          <a:noFill/>
          <a:ln>
            <a:noFill/>
          </a:ln>
        </p:spPr>
      </p:pic>
      <p:pic>
        <p:nvPicPr>
          <p:cNvPr id="2" name="Picture 1">
            <a:extLst>
              <a:ext uri="{FF2B5EF4-FFF2-40B4-BE49-F238E27FC236}">
                <a16:creationId xmlns:a16="http://schemas.microsoft.com/office/drawing/2014/main" id="{35F817D8-0CBF-4E70-4B26-F5A3145EAA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33CC49A-2369-3E66-9B7C-605377C941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D7D0A6-D981-0B8E-8F9E-8173AB222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25717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way to resolve conflicts of interest would be to avoid, prevent, or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do this through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how your personal interests may affect your judgment.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how your colleague’s personal interests may affect their judgment.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transparent if you have a conflict of interest.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 much as possible, try to remove yourself from the situation.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4FA98AF4-1768-3058-C811-E29C016B73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F783C53-6525-D17D-DCBC-BE03ECCD73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1A50B3B-1E4D-A22D-FE51-4901E3FD52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910202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general way to resolve conflicts of interest would be to avoid, prevent, or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do this through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 cannot remove yourself from the situation, you may apply problem-solving skills to handle the dilemma.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During unexpected situations, consult with your supervisor to seek appropriate actions.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142A88FC-231D-8D42-7A62-C33C28E5EB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C238FD7-164B-75B6-CDA8-45A7757A98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AE9712-FDBA-D346-09F6-CBA8C6DFC8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77447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and respond to legal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and meet 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workplace improvements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32F7056-3C50-F03A-5E94-5C433B5A8D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A3A7E48-9B84-32F6-9324-1C6D8949F2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1C71F4-8619-D3AF-1F3A-EA5C8D0D0A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4279458348"/>
              </p:ext>
            </p:extLst>
          </p:nvPr>
        </p:nvGraphicFramePr>
        <p:xfrm>
          <a:off x="932570" y="2672862"/>
          <a:ext cx="9898233" cy="2963929"/>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Proper and effective treatment of and interaction with the client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Always keep in mind and protect the best interests of the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Include and respect the client’s opinions in forming decisions.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Protect clients from discrimination.</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latin typeface="+mn-lt"/>
                          <a:ea typeface="+mn-ea"/>
                          <a:cs typeface="+mn-cs"/>
                        </a:rPr>
                        <a:t>Protect the client’s information.</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2" name="Picture 1">
            <a:extLst>
              <a:ext uri="{FF2B5EF4-FFF2-40B4-BE49-F238E27FC236}">
                <a16:creationId xmlns:a16="http://schemas.microsoft.com/office/drawing/2014/main" id="{9A51F76D-B75C-0287-3A15-09EBD32DA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6224DD7-A5D2-C20B-07A1-835D882EB3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6295F7-60CF-7DB8-DBB3-3695FCEF51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8316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4593298"/>
              </p:ext>
            </p:extLst>
          </p:nvPr>
        </p:nvGraphicFramePr>
        <p:xfrm>
          <a:off x="932570" y="2672862"/>
          <a:ext cx="9898233" cy="331140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5000"/>
                        </a:lnSpc>
                        <a:spcBef>
                          <a:spcPts val="600"/>
                        </a:spcBef>
                        <a:spcAft>
                          <a:spcPts val="600"/>
                        </a:spcAft>
                      </a:pPr>
                      <a:r>
                        <a:rPr lang="en-US" sz="2000" dirty="0">
                          <a:solidFill>
                            <a:schemeClr val="tx1">
                              <a:lumMod val="75000"/>
                              <a:lumOff val="25000"/>
                            </a:schemeClr>
                          </a:solidFill>
                          <a:effectLst/>
                        </a:rPr>
                        <a:t>Proper and effective communication with the client’s families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Respect families’ capability to make decisions for the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Encourage participation of families in planning programs for the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Acknowledge and respect the diversity of families.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Avoid talking about clients and their families with others outside of official purposes.</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2" name="Picture 1">
            <a:extLst>
              <a:ext uri="{FF2B5EF4-FFF2-40B4-BE49-F238E27FC236}">
                <a16:creationId xmlns:a16="http://schemas.microsoft.com/office/drawing/2014/main" id="{72907EBB-53D6-0E07-D705-5A59FBC80E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E15C3B4-9A5F-189E-98E1-AABC0D2567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A8B5B1-2AF4-3018-857F-234D70C579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3325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631109023"/>
              </p:ext>
            </p:extLst>
          </p:nvPr>
        </p:nvGraphicFramePr>
        <p:xfrm>
          <a:off x="932570" y="2672862"/>
          <a:ext cx="9898233" cy="248543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5000"/>
                        </a:lnSpc>
                        <a:spcBef>
                          <a:spcPts val="600"/>
                        </a:spcBef>
                        <a:spcAft>
                          <a:spcPts val="600"/>
                        </a:spcAft>
                      </a:pPr>
                      <a:r>
                        <a:rPr lang="en-US" sz="2000" dirty="0">
                          <a:solidFill>
                            <a:schemeClr val="tx1">
                              <a:lumMod val="75000"/>
                              <a:lumOff val="25000"/>
                            </a:schemeClr>
                          </a:solidFill>
                          <a:effectLst/>
                        </a:rPr>
                        <a:t>Development and implementation of appropriate programs for clients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Ensure that programs are inclusive and will not discriminate against any client.</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Undertake the proper research, planning, implementation and evaluation process for programs to ensure that the client’s needs are met.</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2" name="Picture 1">
            <a:extLst>
              <a:ext uri="{FF2B5EF4-FFF2-40B4-BE49-F238E27FC236}">
                <a16:creationId xmlns:a16="http://schemas.microsoft.com/office/drawing/2014/main" id="{61C46BF9-ED22-0919-9AC5-10C5888481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AB21C8D-C4F4-BB01-D306-09C25EE8C0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B468B4-2D1F-A5F2-9855-41F3DC82B4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327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2415346895"/>
              </p:ext>
            </p:extLst>
          </p:nvPr>
        </p:nvGraphicFramePr>
        <p:xfrm>
          <a:off x="932570" y="2672862"/>
          <a:ext cx="9898233" cy="248543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4000"/>
                        </a:lnSpc>
                        <a:spcBef>
                          <a:spcPts val="600"/>
                        </a:spcBef>
                        <a:spcAft>
                          <a:spcPts val="600"/>
                        </a:spcAft>
                      </a:pPr>
                      <a:r>
                        <a:rPr lang="en-US" sz="2000" dirty="0">
                          <a:solidFill>
                            <a:schemeClr val="tx1">
                              <a:lumMod val="75000"/>
                              <a:lumOff val="25000"/>
                            </a:schemeClr>
                          </a:solidFill>
                          <a:effectLst/>
                        </a:rPr>
                        <a:t>Proper supervision of employees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Take action to address unethical </a:t>
                      </a:r>
                      <a:r>
                        <a:rPr lang="en-US" sz="2000" kern="1200" dirty="0" err="1">
                          <a:solidFill>
                            <a:schemeClr val="tx1">
                              <a:lumMod val="75000"/>
                              <a:lumOff val="25000"/>
                            </a:schemeClr>
                          </a:solidFill>
                          <a:latin typeface="+mn-lt"/>
                          <a:ea typeface="+mn-ea"/>
                          <a:cs typeface="+mn-cs"/>
                        </a:rPr>
                        <a:t>behaviour</a:t>
                      </a:r>
                      <a:r>
                        <a:rPr lang="en-US" sz="2000" kern="1200" dirty="0">
                          <a:solidFill>
                            <a:schemeClr val="tx1">
                              <a:lumMod val="75000"/>
                              <a:lumOff val="25000"/>
                            </a:schemeClr>
                          </a:solidFill>
                          <a:latin typeface="+mn-lt"/>
                          <a:ea typeface="+mn-ea"/>
                          <a:cs typeface="+mn-cs"/>
                        </a:rPr>
                        <a:t> and practices from employees.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Use constructive processes of sharing opinions and criticisms to avoid personal attacks.</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2" name="Picture 1">
            <a:extLst>
              <a:ext uri="{FF2B5EF4-FFF2-40B4-BE49-F238E27FC236}">
                <a16:creationId xmlns:a16="http://schemas.microsoft.com/office/drawing/2014/main" id="{4A1A0A0A-CAF8-51E3-23B5-AD3BE40311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064D837-87E4-B978-190B-3A47A947D9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F46383-7CF2-E02B-8ED4-581378505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0211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different considerations related to the scope of practice and various ways to ensure ethical practice: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2947A396-6A76-40EF-9ED1-D092FFC4855F}"/>
              </a:ext>
            </a:extLst>
          </p:cNvPr>
          <p:cNvGraphicFramePr>
            <a:graphicFrameLocks noGrp="1"/>
          </p:cNvGraphicFramePr>
          <p:nvPr>
            <p:extLst>
              <p:ext uri="{D42A27DB-BD31-4B8C-83A1-F6EECF244321}">
                <p14:modId xmlns:p14="http://schemas.microsoft.com/office/powerpoint/2010/main" val="2356368611"/>
              </p:ext>
            </p:extLst>
          </p:nvPr>
        </p:nvGraphicFramePr>
        <p:xfrm>
          <a:off x="932570" y="2672862"/>
          <a:ext cx="9898233" cy="2485431"/>
        </p:xfrm>
        <a:graphic>
          <a:graphicData uri="http://schemas.openxmlformats.org/drawingml/2006/table">
            <a:tbl>
              <a:tblPr firstRow="1" firstCol="1" bandRow="1">
                <a:tableStyleId>{912C8C85-51F0-491E-9774-3900AFEF0FD7}</a:tableStyleId>
              </a:tblPr>
              <a:tblGrid>
                <a:gridCol w="3610648">
                  <a:extLst>
                    <a:ext uri="{9D8B030D-6E8A-4147-A177-3AD203B41FA5}">
                      <a16:colId xmlns:a16="http://schemas.microsoft.com/office/drawing/2014/main" val="4141956838"/>
                    </a:ext>
                  </a:extLst>
                </a:gridCol>
                <a:gridCol w="6287585">
                  <a:extLst>
                    <a:ext uri="{9D8B030D-6E8A-4147-A177-3AD203B41FA5}">
                      <a16:colId xmlns:a16="http://schemas.microsoft.com/office/drawing/2014/main" val="3890924742"/>
                    </a:ext>
                  </a:extLst>
                </a:gridCol>
              </a:tblGrid>
              <a:tr h="441709">
                <a:tc>
                  <a:txBody>
                    <a:bodyPr/>
                    <a:lstStyle/>
                    <a:p>
                      <a:pPr marL="0" marR="64770" indent="0" algn="ctr">
                        <a:lnSpc>
                          <a:spcPct val="115000"/>
                        </a:lnSpc>
                        <a:spcBef>
                          <a:spcPts val="600"/>
                        </a:spcBef>
                        <a:spcAft>
                          <a:spcPts val="600"/>
                        </a:spcAft>
                      </a:pPr>
                      <a:r>
                        <a:rPr lang="en-PH" sz="2000" dirty="0">
                          <a:effectLst/>
                        </a:rPr>
                        <a:t>Scope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Ways to ensure ethical practice</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32454652"/>
                  </a:ext>
                </a:extLst>
              </a:tr>
              <a:tr h="2043722">
                <a:tc>
                  <a:txBody>
                    <a:bodyPr/>
                    <a:lstStyle/>
                    <a:p>
                      <a:pPr marL="0" marR="64770" indent="0" algn="ctr">
                        <a:lnSpc>
                          <a:spcPct val="114000"/>
                        </a:lnSpc>
                        <a:spcBef>
                          <a:spcPts val="600"/>
                        </a:spcBef>
                        <a:spcAft>
                          <a:spcPts val="600"/>
                        </a:spcAft>
                      </a:pPr>
                      <a:r>
                        <a:rPr lang="en-US" sz="2000" dirty="0">
                          <a:solidFill>
                            <a:schemeClr val="tx1">
                              <a:lumMod val="75000"/>
                              <a:lumOff val="25000"/>
                            </a:schemeClr>
                          </a:solidFill>
                          <a:effectLst/>
                        </a:rPr>
                        <a:t>Effective management of day-to-day operations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70AD47"/>
                      </a:solidFill>
                      <a:prstDash val="solid"/>
                      <a:round/>
                      <a:headEnd type="none" w="med" len="med"/>
                      <a:tailEnd type="none" w="med" len="med"/>
                    </a:lnR>
                  </a:tcPr>
                </a:tc>
                <a:tc>
                  <a:txBody>
                    <a:bodyPr/>
                    <a:lstStyle/>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Base decisions on research and evidence instead of personal opinions.</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Assume responsibility and accountability for incidents that involve management of the service.</a:t>
                      </a:r>
                    </a:p>
                    <a:p>
                      <a:pPr marL="228600" marR="64770"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Encourage criticism of management practices.</a:t>
                      </a:r>
                    </a:p>
                  </a:txBody>
                  <a:tcPr marL="68580" marR="68580" marT="0" marB="0">
                    <a:lnL w="6350" cap="flat" cmpd="sng" algn="ctr">
                      <a:solidFill>
                        <a:srgbClr val="70AD47"/>
                      </a:solidFill>
                      <a:prstDash val="solid"/>
                      <a:round/>
                      <a:headEnd type="none" w="med" len="med"/>
                      <a:tailEnd type="none" w="med" len="med"/>
                    </a:lnL>
                  </a:tcPr>
                </a:tc>
                <a:extLst>
                  <a:ext uri="{0D108BD9-81ED-4DB2-BD59-A6C34878D82A}">
                    <a16:rowId xmlns:a16="http://schemas.microsoft.com/office/drawing/2014/main" val="3295738376"/>
                  </a:ext>
                </a:extLst>
              </a:tr>
            </a:tbl>
          </a:graphicData>
        </a:graphic>
      </p:graphicFrame>
      <p:pic>
        <p:nvPicPr>
          <p:cNvPr id="2" name="Picture 1">
            <a:extLst>
              <a:ext uri="{FF2B5EF4-FFF2-40B4-BE49-F238E27FC236}">
                <a16:creationId xmlns:a16="http://schemas.microsoft.com/office/drawing/2014/main" id="{18C17138-BA2D-3079-AB0B-12C420F4C9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ABE600B-97ED-256F-7B62-6479DE12C9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A3EAF13-938D-E57C-4CA9-3B858A8B25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9349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practice is critical in the community service and health industry because the actions of support workers during practice directly affect the client's welfare.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go beyond your scope, the following consequences may occur: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5C81C503-5BCD-4F4C-9E8A-1EDA277F9833}"/>
              </a:ext>
            </a:extLst>
          </p:cNvPr>
          <p:cNvGraphicFramePr/>
          <p:nvPr>
            <p:extLst>
              <p:ext uri="{D42A27DB-BD31-4B8C-83A1-F6EECF244321}">
                <p14:modId xmlns:p14="http://schemas.microsoft.com/office/powerpoint/2010/main" val="560106519"/>
              </p:ext>
            </p:extLst>
          </p:nvPr>
        </p:nvGraphicFramePr>
        <p:xfrm>
          <a:off x="2032000" y="3305909"/>
          <a:ext cx="8128000" cy="21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6136D095-CB49-DA1B-931A-4CF52774AD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C0F4BD9-A668-2FFA-42F7-B78CA86ABF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EF5F3B-67BE-E166-781F-27B37BDDF73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862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240" r="4240"/>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D2C1412F-405F-4BCE-A0E0-42A16344BAD7}"/>
              </a:ext>
            </a:extLst>
          </p:cNvPr>
          <p:cNvSpPr>
            <a:spLocks noGrp="1"/>
          </p:cNvSpPr>
          <p:nvPr>
            <p:ph type="title"/>
          </p:nvPr>
        </p:nvSpPr>
        <p:spPr>
          <a:xfrm>
            <a:off x="831850" y="716775"/>
            <a:ext cx="5654675" cy="5424450"/>
          </a:xfrm>
        </p:spPr>
        <p:txBody>
          <a:bodyPr>
            <a:noAutofit/>
          </a:body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2.1 </a:t>
            </a:r>
            <a:br>
              <a:rPr lang="en-US" sz="5600" b="1" dirty="0">
                <a:solidFill>
                  <a:schemeClr val="tx1">
                    <a:lumMod val="50000"/>
                    <a:lumOff val="50000"/>
                  </a:schemeClr>
                </a:solidFill>
                <a:latin typeface="Arial" panose="020B0604020202020204" pitchFamily="34" charset="0"/>
                <a:cs typeface="Arial" panose="020B0604020202020204" pitchFamily="34" charset="0"/>
              </a:rPr>
            </a:br>
            <a:r>
              <a:rPr lang="en-US" sz="5600" b="1" dirty="0">
                <a:solidFill>
                  <a:schemeClr val="tx1">
                    <a:lumMod val="50000"/>
                    <a:lumOff val="50000"/>
                  </a:schemeClr>
                </a:solidFill>
                <a:latin typeface="Arial" panose="020B0604020202020204" pitchFamily="34" charset="0"/>
                <a:cs typeface="Arial" panose="020B0604020202020204" pitchFamily="34" charset="0"/>
              </a:rPr>
              <a:t>Identify, Access and Interpret Sources of Information About Ethical Responsibilities</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identify the scope of your ethical responsibilities through the following steps: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5C81C503-5BCD-4F4C-9E8A-1EDA277F9833}"/>
              </a:ext>
            </a:extLst>
          </p:cNvPr>
          <p:cNvGraphicFramePr/>
          <p:nvPr>
            <p:extLst>
              <p:ext uri="{D42A27DB-BD31-4B8C-83A1-F6EECF244321}">
                <p14:modId xmlns:p14="http://schemas.microsoft.com/office/powerpoint/2010/main" val="2081970390"/>
              </p:ext>
            </p:extLst>
          </p:nvPr>
        </p:nvGraphicFramePr>
        <p:xfrm>
          <a:off x="2032000" y="2489982"/>
          <a:ext cx="8128000" cy="344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1D86388-23CD-9983-0A1D-22EC9BDE305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941CB3B-193C-369B-32D9-E3AE6D090E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BBAFF3-48E6-F305-9ED6-32CE59D6A3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0651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 Children in the Workplace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nature of this ethical responsibility involves </a:t>
            </a:r>
            <a:r>
              <a:rPr lang="en-US" sz="2200" dirty="0" err="1">
                <a:solidFill>
                  <a:schemeClr val="tx1">
                    <a:lumMod val="75000"/>
                    <a:lumOff val="25000"/>
                  </a:schemeClr>
                </a:solidFill>
              </a:rPr>
              <a:t>minimising</a:t>
            </a:r>
            <a:r>
              <a:rPr lang="en-US" sz="2200" dirty="0">
                <a:solidFill>
                  <a:schemeClr val="tx1">
                    <a:lumMod val="75000"/>
                    <a:lumOff val="25000"/>
                  </a:schemeClr>
                </a:solidFill>
              </a:rPr>
              <a:t> hazards and risks that may affect children.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children are in your workplace, you must ensure that they are kept safe and secure.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follow specific ethical standards for working with and around children.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592C4AD0-09E4-8CAF-DCCE-ABE7B7B757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219993A-DA2E-C8E2-5F13-293B0BCD23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06B309-57D3-5CCA-5C63-1722EC7F14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611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Applying This Responsibility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State/territory governments introduced ‘child safe standards,’ which are standards that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work with children must follow.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3263F629-0579-940C-A67C-91BE195C51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B26E45E-4F09-2A15-0015-C6F9F6400D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DA6F176-7072-9806-598F-564BA0C3E1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9247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668121483"/>
              </p:ext>
            </p:extLst>
          </p:nvPr>
        </p:nvGraphicFramePr>
        <p:xfrm>
          <a:off x="1246383" y="2860775"/>
          <a:ext cx="9270608" cy="2731132"/>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a:lnSpc>
                          <a:spcPct val="115000"/>
                        </a:lnSpc>
                        <a:spcBef>
                          <a:spcPts val="600"/>
                        </a:spcBef>
                        <a:spcAft>
                          <a:spcPts val="600"/>
                        </a:spcAft>
                      </a:pPr>
                      <a:r>
                        <a:rPr lang="en-PH" sz="1800" b="0" u="none" strike="noStrike" dirty="0">
                          <a:solidFill>
                            <a:schemeClr val="tx1">
                              <a:lumMod val="75000"/>
                              <a:lumOff val="25000"/>
                            </a:schemeClr>
                          </a:solidFill>
                          <a:effectLst/>
                        </a:rPr>
                        <a:t>Principle 1: Child safety and wellbeing is embedded in </a:t>
                      </a:r>
                      <a:r>
                        <a:rPr lang="en-PH" sz="1800" b="0" u="none" strike="noStrike" dirty="0" err="1">
                          <a:solidFill>
                            <a:schemeClr val="tx1">
                              <a:lumMod val="75000"/>
                              <a:lumOff val="25000"/>
                            </a:schemeClr>
                          </a:solidFill>
                          <a:effectLst/>
                        </a:rPr>
                        <a:t>organisational</a:t>
                      </a:r>
                      <a:r>
                        <a:rPr lang="en-PH" sz="1800" b="0" u="none" strike="noStrike" dirty="0">
                          <a:solidFill>
                            <a:schemeClr val="tx1">
                              <a:lumMod val="75000"/>
                              <a:lumOff val="25000"/>
                            </a:schemeClr>
                          </a:solidFill>
                          <a:effectLst/>
                        </a:rPr>
                        <a:t> leadership, governance and culture.</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93959334"/>
                  </a:ext>
                </a:extLst>
              </a:tr>
              <a:tr h="729927">
                <a:tc>
                  <a:txBody>
                    <a:bodyPr/>
                    <a:lstStyle/>
                    <a:p>
                      <a:pPr marL="0" marR="64770" indent="0" algn="just">
                        <a:lnSpc>
                          <a:spcPct val="115000"/>
                        </a:lnSpc>
                        <a:spcBef>
                          <a:spcPts val="600"/>
                        </a:spcBef>
                        <a:spcAft>
                          <a:spcPts val="600"/>
                        </a:spcAft>
                      </a:pPr>
                      <a:r>
                        <a:rPr lang="en-PH" sz="1800" b="0" u="none" strike="noStrike" dirty="0">
                          <a:solidFill>
                            <a:schemeClr val="tx1">
                              <a:lumMod val="75000"/>
                              <a:lumOff val="25000"/>
                            </a:schemeClr>
                          </a:solidFill>
                          <a:effectLst/>
                        </a:rPr>
                        <a:t>Principle 2: Children and young people are informed about their rights, participate in decisions affecting them and are taken seriously.</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630360"/>
                  </a:ext>
                </a:extLst>
              </a:tr>
              <a:tr h="729927">
                <a:tc>
                  <a:txBody>
                    <a:bodyPr/>
                    <a:lstStyle/>
                    <a:p>
                      <a:pPr marL="0" marR="64770" indent="0" algn="just">
                        <a:lnSpc>
                          <a:spcPct val="115000"/>
                        </a:lnSpc>
                        <a:spcBef>
                          <a:spcPts val="600"/>
                        </a:spcBef>
                        <a:spcAft>
                          <a:spcPts val="600"/>
                        </a:spcAft>
                      </a:pPr>
                      <a:r>
                        <a:rPr lang="en-PH" sz="1800" b="0" u="none" strike="noStrike" dirty="0">
                          <a:solidFill>
                            <a:schemeClr val="tx1">
                              <a:lumMod val="75000"/>
                              <a:lumOff val="25000"/>
                            </a:schemeClr>
                          </a:solidFill>
                          <a:effectLst/>
                        </a:rPr>
                        <a:t>Principle 3: Families and communities are informed and involved in promoting child safety and wellbeing.</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61698704"/>
                  </a:ext>
                </a:extLst>
              </a:tr>
            </a:tbl>
          </a:graphicData>
        </a:graphic>
      </p:graphicFrame>
      <p:pic>
        <p:nvPicPr>
          <p:cNvPr id="6" name="Picture 5">
            <a:extLst>
              <a:ext uri="{FF2B5EF4-FFF2-40B4-BE49-F238E27FC236}">
                <a16:creationId xmlns:a16="http://schemas.microsoft.com/office/drawing/2014/main" id="{95EF1B75-0469-477A-25B8-EB0F3A4622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1F6D45-627C-45E1-B2BB-2F12A7A1CB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D3EFDE2-EE7E-C4B0-76A1-8F7AB6CDC6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1697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3486730093"/>
              </p:ext>
            </p:extLst>
          </p:nvPr>
        </p:nvGraphicFramePr>
        <p:xfrm>
          <a:off x="1246383" y="2898875"/>
          <a:ext cx="9270608" cy="2731132"/>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4: Equity is upheld and diverse needs are respected in policy and practice.</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193959334"/>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5: People working with children and young people are suitable and supported to reflect child safety and wellbeing values in practice.</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41630360"/>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6: Processes to respond to complaints and concerns are child focused.</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061698704"/>
                  </a:ext>
                </a:extLst>
              </a:tr>
            </a:tbl>
          </a:graphicData>
        </a:graphic>
      </p:graphicFrame>
      <p:pic>
        <p:nvPicPr>
          <p:cNvPr id="6" name="Picture 5">
            <a:extLst>
              <a:ext uri="{FF2B5EF4-FFF2-40B4-BE49-F238E27FC236}">
                <a16:creationId xmlns:a16="http://schemas.microsoft.com/office/drawing/2014/main" id="{5473DB1B-6243-50B1-469D-750309D336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2549C4D-C050-013B-977B-5F381F231D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1722F7-E9B8-BD69-226E-7A72ABA69D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864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3756176296"/>
              </p:ext>
            </p:extLst>
          </p:nvPr>
        </p:nvGraphicFramePr>
        <p:xfrm>
          <a:off x="1246383" y="2936975"/>
          <a:ext cx="9270608" cy="2001205"/>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7: Staff and volunteers are equipped with the knowledge, skills and awareness to keep children and young people safe through ongoing education and training.</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3193959334"/>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8: Physical and online environments promote safety and wellbeing while </a:t>
                      </a:r>
                      <a:r>
                        <a:rPr lang="en-PH" sz="1800" b="0" u="none" strike="noStrike" kern="1200" dirty="0" err="1">
                          <a:solidFill>
                            <a:schemeClr val="tx1">
                              <a:lumMod val="75000"/>
                              <a:lumOff val="25000"/>
                            </a:schemeClr>
                          </a:solidFill>
                          <a:effectLst/>
                        </a:rPr>
                        <a:t>minimising</a:t>
                      </a:r>
                      <a:r>
                        <a:rPr lang="en-PH" sz="1800" b="0" u="none" strike="noStrike" kern="1200" dirty="0">
                          <a:solidFill>
                            <a:schemeClr val="tx1">
                              <a:lumMod val="75000"/>
                              <a:lumOff val="25000"/>
                            </a:schemeClr>
                          </a:solidFill>
                          <a:effectLst/>
                        </a:rPr>
                        <a:t> the opportunity for children and young people to be harmed.</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41630360"/>
                  </a:ext>
                </a:extLst>
              </a:tr>
            </a:tbl>
          </a:graphicData>
        </a:graphic>
      </p:graphicFrame>
      <p:pic>
        <p:nvPicPr>
          <p:cNvPr id="6" name="Picture 5">
            <a:extLst>
              <a:ext uri="{FF2B5EF4-FFF2-40B4-BE49-F238E27FC236}">
                <a16:creationId xmlns:a16="http://schemas.microsoft.com/office/drawing/2014/main" id="{DA1B0A00-EDB0-8E48-EDD6-F9A8430359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C061DA3-FC7C-EE65-F468-76760AF290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AC5755-91A3-E134-A069-82DD1B35CE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830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008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are based on National Principles for Child Safe </a:t>
            </a:r>
            <a:r>
              <a:rPr lang="en-US" sz="2200" dirty="0" err="1">
                <a:solidFill>
                  <a:schemeClr val="tx1">
                    <a:lumMod val="75000"/>
                    <a:lumOff val="25000"/>
                  </a:schemeClr>
                </a:solidFill>
              </a:rPr>
              <a:t>Organisations</a:t>
            </a:r>
            <a:r>
              <a:rPr lang="en-US" sz="2200" dirty="0">
                <a:solidFill>
                  <a:schemeClr val="tx1">
                    <a:lumMod val="75000"/>
                    <a:lumOff val="25000"/>
                  </a:schemeClr>
                </a:solidFill>
              </a:rPr>
              <a:t>, as prescribed by the Australian Human Rights Commission.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Table 1">
            <a:extLst>
              <a:ext uri="{FF2B5EF4-FFF2-40B4-BE49-F238E27FC236}">
                <a16:creationId xmlns:a16="http://schemas.microsoft.com/office/drawing/2014/main" id="{FD6DB867-4B65-4DE6-B5ED-1F0F6CCD933B}"/>
              </a:ext>
            </a:extLst>
          </p:cNvPr>
          <p:cNvGraphicFramePr>
            <a:graphicFrameLocks noGrp="1"/>
          </p:cNvGraphicFramePr>
          <p:nvPr>
            <p:extLst>
              <p:ext uri="{D42A27DB-BD31-4B8C-83A1-F6EECF244321}">
                <p14:modId xmlns:p14="http://schemas.microsoft.com/office/powerpoint/2010/main" val="3199859810"/>
              </p:ext>
            </p:extLst>
          </p:nvPr>
        </p:nvGraphicFramePr>
        <p:xfrm>
          <a:off x="1246383" y="2879825"/>
          <a:ext cx="9270608" cy="2001205"/>
        </p:xfrm>
        <a:graphic>
          <a:graphicData uri="http://schemas.openxmlformats.org/drawingml/2006/table">
            <a:tbl>
              <a:tblPr firstRow="1" firstCol="1" bandRow="1">
                <a:tableStyleId>{5A111915-BE36-4E01-A7E5-04B1672EAD32}</a:tableStyleId>
              </a:tblPr>
              <a:tblGrid>
                <a:gridCol w="9270608">
                  <a:extLst>
                    <a:ext uri="{9D8B030D-6E8A-4147-A177-3AD203B41FA5}">
                      <a16:colId xmlns:a16="http://schemas.microsoft.com/office/drawing/2014/main" val="2949587717"/>
                    </a:ext>
                  </a:extLst>
                </a:gridCol>
              </a:tblGrid>
              <a:tr h="541351">
                <a:tc>
                  <a:txBody>
                    <a:bodyPr/>
                    <a:lstStyle/>
                    <a:p>
                      <a:pPr marL="0" marR="64770" indent="0" algn="ctr">
                        <a:lnSpc>
                          <a:spcPct val="115000"/>
                        </a:lnSpc>
                        <a:spcBef>
                          <a:spcPts val="600"/>
                        </a:spcBef>
                        <a:spcAft>
                          <a:spcPts val="600"/>
                        </a:spcAft>
                      </a:pPr>
                      <a:r>
                        <a:rPr lang="en-PH" sz="1800" dirty="0">
                          <a:effectLst/>
                        </a:rPr>
                        <a:t>National Principles for Child Safe </a:t>
                      </a:r>
                      <a:r>
                        <a:rPr lang="en-PH" sz="1800" dirty="0" err="1">
                          <a:effectLst/>
                        </a:rPr>
                        <a:t>Organisations</a:t>
                      </a:r>
                      <a:r>
                        <a:rPr lang="en-PH" sz="1800" dirty="0">
                          <a:effectLst/>
                        </a:rPr>
                        <a:t> </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3372789"/>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9: Implementation of the national child safe principles is regularly reviewed and improved.</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3193959334"/>
                  </a:ext>
                </a:extLst>
              </a:tr>
              <a:tr h="729927">
                <a:tc>
                  <a:txBody>
                    <a:bodyPr/>
                    <a:lstStyle/>
                    <a:p>
                      <a:pPr marL="0" marR="64770" indent="0" algn="just" defTabSz="914400" rtl="0" eaLnBrk="1" latinLnBrk="0" hangingPunct="1">
                        <a:lnSpc>
                          <a:spcPct val="115000"/>
                        </a:lnSpc>
                        <a:spcBef>
                          <a:spcPts val="600"/>
                        </a:spcBef>
                        <a:spcAft>
                          <a:spcPts val="600"/>
                        </a:spcAft>
                      </a:pPr>
                      <a:r>
                        <a:rPr lang="en-PH" sz="1800" b="0" u="none" strike="noStrike" kern="1200" dirty="0">
                          <a:solidFill>
                            <a:schemeClr val="tx1">
                              <a:lumMod val="75000"/>
                              <a:lumOff val="25000"/>
                            </a:schemeClr>
                          </a:solidFill>
                          <a:effectLst/>
                        </a:rPr>
                        <a:t>Principle 10: Policies and procedures document how the </a:t>
                      </a:r>
                      <a:r>
                        <a:rPr lang="en-PH" sz="1800" b="0" u="none" strike="noStrike" kern="1200" dirty="0" err="1">
                          <a:solidFill>
                            <a:schemeClr val="tx1">
                              <a:lumMod val="75000"/>
                              <a:lumOff val="25000"/>
                            </a:schemeClr>
                          </a:solidFill>
                          <a:effectLst/>
                        </a:rPr>
                        <a:t>organisation</a:t>
                      </a:r>
                      <a:r>
                        <a:rPr lang="en-PH" sz="1800" b="0" u="none" strike="noStrike" kern="1200" dirty="0">
                          <a:solidFill>
                            <a:schemeClr val="tx1">
                              <a:lumMod val="75000"/>
                              <a:lumOff val="25000"/>
                            </a:schemeClr>
                          </a:solidFill>
                          <a:effectLst/>
                        </a:rPr>
                        <a:t> is safe for children and young people.</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tc>
                <a:extLst>
                  <a:ext uri="{0D108BD9-81ED-4DB2-BD59-A6C34878D82A}">
                    <a16:rowId xmlns:a16="http://schemas.microsoft.com/office/drawing/2014/main" val="41630360"/>
                  </a:ext>
                </a:extLst>
              </a:tr>
            </a:tbl>
          </a:graphicData>
        </a:graphic>
      </p:graphicFrame>
      <p:pic>
        <p:nvPicPr>
          <p:cNvPr id="6" name="Picture 5">
            <a:extLst>
              <a:ext uri="{FF2B5EF4-FFF2-40B4-BE49-F238E27FC236}">
                <a16:creationId xmlns:a16="http://schemas.microsoft.com/office/drawing/2014/main" id="{217732B2-E436-EB51-4124-43D48CE64E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1BF3A88-BEC3-0D78-3E6C-A7EAFF3466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5843F6D-03C7-3B4B-FCC5-79BD6BA3D3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9493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Commonwealth Child Safe Framework governs child safety at the national level and ensures child safe culture and practices in </a:t>
            </a:r>
            <a:r>
              <a:rPr lang="en-US" sz="2200" dirty="0" err="1">
                <a:solidFill>
                  <a:schemeClr val="tx1">
                    <a:lumMod val="75000"/>
                    <a:lumOff val="25000"/>
                  </a:schemeClr>
                </a:solidFill>
              </a:rPr>
              <a:t>organisations</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Organisational</a:t>
            </a:r>
            <a:r>
              <a:rPr lang="en-US" sz="2200" dirty="0">
                <a:solidFill>
                  <a:schemeClr val="tx1">
                    <a:lumMod val="75000"/>
                    <a:lumOff val="25000"/>
                  </a:schemeClr>
                </a:solidFill>
              </a:rPr>
              <a:t> child safe policies and procedures must comply with the following requirements, according to the framework:</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37D31BD7-C03C-47D2-B5C4-E85E57633AD4}"/>
              </a:ext>
            </a:extLst>
          </p:cNvPr>
          <p:cNvGraphicFramePr/>
          <p:nvPr>
            <p:extLst>
              <p:ext uri="{D42A27DB-BD31-4B8C-83A1-F6EECF244321}">
                <p14:modId xmlns:p14="http://schemas.microsoft.com/office/powerpoint/2010/main" val="78168161"/>
              </p:ext>
            </p:extLst>
          </p:nvPr>
        </p:nvGraphicFramePr>
        <p:xfrm>
          <a:off x="1316720" y="3553258"/>
          <a:ext cx="9129933" cy="2589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E6508B1-4B90-1152-20B7-55F508F01F1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A29FAE5-BAAA-6ED8-BB6B-A33384321C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AB07A0A-ECD2-D272-8743-3A45C13EEA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3548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Outside child support or education support, children are rarely part of the workplace. Without adequate policies in place, children may: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5EBA11B4-BBFF-453B-9F9B-F077843897D0}"/>
              </a:ext>
            </a:extLst>
          </p:cNvPr>
          <p:cNvGraphicFramePr/>
          <p:nvPr>
            <p:extLst>
              <p:ext uri="{D42A27DB-BD31-4B8C-83A1-F6EECF244321}">
                <p14:modId xmlns:p14="http://schemas.microsoft.com/office/powerpoint/2010/main" val="2475742806"/>
              </p:ext>
            </p:extLst>
          </p:nvPr>
        </p:nvGraphicFramePr>
        <p:xfrm>
          <a:off x="2940929" y="3277772"/>
          <a:ext cx="6310142" cy="253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8408894-438B-1C11-ADAA-8228DF0627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2C9839E-C075-6BE8-4223-714C5FEC56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CC46D71-920D-7A83-AE61-A9B3A31093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2227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2.2.2 Codes of Conduct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2039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t>
            </a:r>
            <a:r>
              <a:rPr lang="en-US" sz="2200" dirty="0" err="1">
                <a:solidFill>
                  <a:schemeClr val="tx1">
                    <a:lumMod val="75000"/>
                    <a:lumOff val="25000"/>
                  </a:schemeClr>
                </a:solidFill>
              </a:rPr>
              <a:t>organisation's</a:t>
            </a:r>
            <a:r>
              <a:rPr lang="en-US" sz="2200" dirty="0">
                <a:solidFill>
                  <a:schemeClr val="tx1">
                    <a:lumMod val="75000"/>
                    <a:lumOff val="25000"/>
                  </a:schemeClr>
                </a:solidFill>
              </a:rPr>
              <a:t> workplace code of conduct is based on universal ethical principles.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principles are then translated into specific </a:t>
            </a:r>
            <a:r>
              <a:rPr lang="en-US" sz="2200" dirty="0" err="1">
                <a:solidFill>
                  <a:schemeClr val="tx1">
                    <a:lumMod val="75000"/>
                    <a:lumOff val="25000"/>
                  </a:schemeClr>
                </a:solidFill>
              </a:rPr>
              <a:t>behaviour</a:t>
            </a:r>
            <a:r>
              <a:rPr lang="en-US" sz="2200" dirty="0">
                <a:solidFill>
                  <a:schemeClr val="tx1">
                    <a:lumMod val="75000"/>
                    <a:lumOff val="25000"/>
                  </a:schemeClr>
                </a:solidFill>
              </a:rPr>
              <a:t> that applies to the workplace context.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02DD787B-4E96-434D-B5C3-9902B7C3C2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741581" y="1921410"/>
            <a:ext cx="4525437" cy="3015179"/>
          </a:xfrm>
          <a:prstGeom prst="rect">
            <a:avLst/>
          </a:prstGeom>
          <a:noFill/>
          <a:ln>
            <a:noFill/>
          </a:ln>
        </p:spPr>
      </p:pic>
      <p:pic>
        <p:nvPicPr>
          <p:cNvPr id="6" name="Picture 5">
            <a:extLst>
              <a:ext uri="{FF2B5EF4-FFF2-40B4-BE49-F238E27FC236}">
                <a16:creationId xmlns:a16="http://schemas.microsoft.com/office/drawing/2014/main" id="{AB55C165-DEC3-ED0C-74A7-C9701A5F55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9B58877-D7A9-DD17-3CEB-E4DD91E0E1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39E869-D6ED-E680-87DD-0978A36BA4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425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Ethical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describe identifying, interpreting, and applying moral principles that apply to certain areas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also known as ‘ethical considerations’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not prescribed in legislation, but they are guided by universal moral principles that should guide community services and health practice.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sp>
        <p:nvSpPr>
          <p:cNvPr id="7" name="Title 1">
            <a:extLst>
              <a:ext uri="{FF2B5EF4-FFF2-40B4-BE49-F238E27FC236}">
                <a16:creationId xmlns:a16="http://schemas.microsoft.com/office/drawing/2014/main" id="{C4951841-9AA0-459E-A9B7-99A67D3F1314}"/>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2.1 Identify, Access and Interpret Sources of Information About Ethical Responsibilities</a:t>
            </a:r>
            <a:endParaRPr lang="en-AU" b="1" dirty="0">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39245097-9F15-2CC9-E4A1-41C04E0C87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7BA7D17-481B-BC94-456A-86079372A3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865435-9151-92B8-7394-6E80A4B9A6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167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community service and health sector, the ethical principles are usually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for the client’s best interests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right to self-determination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and acknowledgement of the client’s views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right to consent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77106597-F44D-771D-27FA-724B74BC4E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0C43B9A-CD85-EFF4-1366-DF60E63F94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4194F1C-18FD-C4CB-BDE8-0A93450D8E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3302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workplace code of conduct must include certain sections, as described below.</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8C30EFF9-9E05-4D6E-A7B8-F20B1A88623A}"/>
              </a:ext>
            </a:extLst>
          </p:cNvPr>
          <p:cNvGraphicFramePr>
            <a:graphicFrameLocks noGrp="1"/>
          </p:cNvGraphicFramePr>
          <p:nvPr>
            <p:extLst>
              <p:ext uri="{D42A27DB-BD31-4B8C-83A1-F6EECF244321}">
                <p14:modId xmlns:p14="http://schemas.microsoft.com/office/powerpoint/2010/main" val="1304933331"/>
              </p:ext>
            </p:extLst>
          </p:nvPr>
        </p:nvGraphicFramePr>
        <p:xfrm>
          <a:off x="1252341" y="2966282"/>
          <a:ext cx="9258691" cy="2601089"/>
        </p:xfrm>
        <a:graphic>
          <a:graphicData uri="http://schemas.openxmlformats.org/drawingml/2006/table">
            <a:tbl>
              <a:tblPr firstRow="1" firstCol="1" bandRow="1">
                <a:tableStyleId>{17292A2E-F333-43FB-9621-5CBBE7FDCDCB}</a:tableStyleId>
              </a:tblPr>
              <a:tblGrid>
                <a:gridCol w="2323915">
                  <a:extLst>
                    <a:ext uri="{9D8B030D-6E8A-4147-A177-3AD203B41FA5}">
                      <a16:colId xmlns:a16="http://schemas.microsoft.com/office/drawing/2014/main" val="4190148490"/>
                    </a:ext>
                  </a:extLst>
                </a:gridCol>
                <a:gridCol w="6934776">
                  <a:extLst>
                    <a:ext uri="{9D8B030D-6E8A-4147-A177-3AD203B41FA5}">
                      <a16:colId xmlns:a16="http://schemas.microsoft.com/office/drawing/2014/main" val="3312980989"/>
                    </a:ext>
                  </a:extLst>
                </a:gridCol>
              </a:tblGrid>
              <a:tr h="559691">
                <a:tc>
                  <a:txBody>
                    <a:bodyPr/>
                    <a:lstStyle/>
                    <a:p>
                      <a:pPr marL="0" marR="64770" indent="0" algn="ctr">
                        <a:lnSpc>
                          <a:spcPct val="115000"/>
                        </a:lnSpc>
                        <a:spcBef>
                          <a:spcPts val="600"/>
                        </a:spcBef>
                        <a:spcAft>
                          <a:spcPts val="600"/>
                        </a:spcAft>
                      </a:pPr>
                      <a:r>
                        <a:rPr lang="en-PH" sz="2000" dirty="0">
                          <a:effectLst/>
                        </a:rPr>
                        <a:t>Section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solidFill>
                      <a:srgbClr val="FFC000"/>
                    </a:solidFill>
                  </a:tcPr>
                </a:tc>
                <a:tc>
                  <a:txBody>
                    <a:bodyPr/>
                    <a:lstStyle/>
                    <a:p>
                      <a:pPr marL="0" marR="64770" indent="0" algn="ctr">
                        <a:lnSpc>
                          <a:spcPct val="115000"/>
                        </a:lnSpc>
                        <a:spcBef>
                          <a:spcPts val="600"/>
                        </a:spcBef>
                        <a:spcAft>
                          <a:spcPts val="600"/>
                        </a:spcAft>
                      </a:pPr>
                      <a:r>
                        <a:rPr lang="en-PH" sz="2000" dirty="0">
                          <a:effectLst/>
                        </a:rPr>
                        <a:t>Description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713181440"/>
                  </a:ext>
                </a:extLst>
              </a:tr>
              <a:tr h="559691">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Ethical principles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a:lnSpc>
                          <a:spcPct val="115000"/>
                        </a:lnSpc>
                        <a:spcBef>
                          <a:spcPts val="600"/>
                        </a:spcBef>
                        <a:spcAft>
                          <a:spcPts val="600"/>
                        </a:spcAft>
                      </a:pPr>
                      <a:r>
                        <a:rPr lang="en-PH" sz="2000" u="none" strike="noStrike" dirty="0">
                          <a:solidFill>
                            <a:schemeClr val="tx1">
                              <a:lumMod val="75000"/>
                              <a:lumOff val="25000"/>
                            </a:schemeClr>
                          </a:solidFill>
                          <a:effectLst/>
                        </a:rPr>
                        <a:t>Objective universal standards for moral action and </a:t>
                      </a:r>
                      <a:r>
                        <a:rPr lang="en-PH" sz="2000" u="none" strike="noStrike" dirty="0" err="1">
                          <a:solidFill>
                            <a:schemeClr val="tx1">
                              <a:lumMod val="75000"/>
                              <a:lumOff val="25000"/>
                            </a:schemeClr>
                          </a:solidFill>
                          <a:effectLst/>
                        </a:rPr>
                        <a:t>behaviour</a:t>
                      </a:r>
                      <a:r>
                        <a:rPr lang="en-PH" sz="2000" u="none" strike="noStrike" dirty="0">
                          <a:solidFill>
                            <a:schemeClr val="tx1">
                              <a:lumMod val="75000"/>
                              <a:lumOff val="25000"/>
                            </a:schemeClr>
                          </a:solidFill>
                          <a:effectLst/>
                        </a:rPr>
                        <a:t> based on certain beliefs and standards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385079656"/>
                  </a:ext>
                </a:extLst>
              </a:tr>
              <a:tr h="559691">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Values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a:lnSpc>
                          <a:spcPct val="115000"/>
                        </a:lnSpc>
                        <a:spcBef>
                          <a:spcPts val="600"/>
                        </a:spcBef>
                        <a:spcAft>
                          <a:spcPts val="600"/>
                        </a:spcAft>
                      </a:pPr>
                      <a:r>
                        <a:rPr lang="en-PH" sz="2000" u="none" strike="noStrike" dirty="0">
                          <a:solidFill>
                            <a:schemeClr val="tx1">
                              <a:lumMod val="75000"/>
                              <a:lumOff val="25000"/>
                            </a:schemeClr>
                          </a:solidFill>
                          <a:effectLst/>
                        </a:rPr>
                        <a:t>Subjective or specific </a:t>
                      </a:r>
                      <a:r>
                        <a:rPr lang="en-PH" sz="2000" u="none" strike="noStrike" dirty="0" err="1">
                          <a:solidFill>
                            <a:schemeClr val="tx1">
                              <a:lumMod val="75000"/>
                              <a:lumOff val="25000"/>
                            </a:schemeClr>
                          </a:solidFill>
                          <a:effectLst/>
                        </a:rPr>
                        <a:t>behaviour</a:t>
                      </a:r>
                      <a:r>
                        <a:rPr lang="en-PH" sz="2000" u="none" strike="noStrike" dirty="0">
                          <a:solidFill>
                            <a:schemeClr val="tx1">
                              <a:lumMod val="75000"/>
                              <a:lumOff val="25000"/>
                            </a:schemeClr>
                          </a:solidFill>
                          <a:effectLst/>
                        </a:rPr>
                        <a:t> standards of an </a:t>
                      </a:r>
                      <a:r>
                        <a:rPr lang="en-PH" sz="2000" u="none" strike="noStrike" dirty="0" err="1">
                          <a:solidFill>
                            <a:schemeClr val="tx1">
                              <a:lumMod val="75000"/>
                              <a:lumOff val="25000"/>
                            </a:schemeClr>
                          </a:solidFill>
                          <a:effectLst/>
                        </a:rPr>
                        <a:t>organisation</a:t>
                      </a:r>
                      <a:r>
                        <a:rPr lang="en-PH" sz="2000" u="none" strike="noStrike" dirty="0">
                          <a:solidFill>
                            <a:schemeClr val="tx1">
                              <a:lumMod val="75000"/>
                              <a:lumOff val="25000"/>
                            </a:schemeClr>
                          </a:solidFill>
                          <a:effectLst/>
                        </a:rPr>
                        <a:t> based on ethical principles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2582632185"/>
                  </a:ext>
                </a:extLst>
              </a:tr>
              <a:tr h="559691">
                <a:tc>
                  <a:txBody>
                    <a:bodyPr/>
                    <a:lstStyle/>
                    <a:p>
                      <a:pPr marL="0" marR="64770" indent="0" algn="ctr">
                        <a:lnSpc>
                          <a:spcPct val="115000"/>
                        </a:lnSpc>
                        <a:spcBef>
                          <a:spcPts val="600"/>
                        </a:spcBef>
                        <a:spcAft>
                          <a:spcPts val="600"/>
                        </a:spcAft>
                      </a:pPr>
                      <a:r>
                        <a:rPr lang="en-PH" sz="2000" dirty="0">
                          <a:solidFill>
                            <a:schemeClr val="tx1">
                              <a:lumMod val="75000"/>
                              <a:lumOff val="25000"/>
                            </a:schemeClr>
                          </a:solidFill>
                          <a:effectLst/>
                        </a:rPr>
                        <a:t>Accountability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a:lnSpc>
                          <a:spcPct val="115000"/>
                        </a:lnSpc>
                        <a:spcBef>
                          <a:spcPts val="600"/>
                        </a:spcBef>
                        <a:spcAft>
                          <a:spcPts val="600"/>
                        </a:spcAft>
                      </a:pPr>
                      <a:r>
                        <a:rPr lang="en-PH" sz="2000" u="none" strike="noStrike" dirty="0">
                          <a:solidFill>
                            <a:schemeClr val="tx1">
                              <a:lumMod val="75000"/>
                              <a:lumOff val="25000"/>
                            </a:schemeClr>
                          </a:solidFill>
                          <a:effectLst/>
                        </a:rPr>
                        <a:t>Guidelines for employees in taking responsibility for their actions and decisions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443599679"/>
                  </a:ext>
                </a:extLst>
              </a:tr>
            </a:tbl>
          </a:graphicData>
        </a:graphic>
      </p:graphicFrame>
      <p:pic>
        <p:nvPicPr>
          <p:cNvPr id="2" name="Picture 1">
            <a:extLst>
              <a:ext uri="{FF2B5EF4-FFF2-40B4-BE49-F238E27FC236}">
                <a16:creationId xmlns:a16="http://schemas.microsoft.com/office/drawing/2014/main" id="{ED63F1A0-09CE-F21D-4779-65EDA1569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D9AB2AC-BDF1-C6CD-B679-365207B904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436B0A-056F-32CA-9238-1166E5483D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7895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workplace code of conduct must include certain sections, as described below.</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Table 6">
            <a:extLst>
              <a:ext uri="{FF2B5EF4-FFF2-40B4-BE49-F238E27FC236}">
                <a16:creationId xmlns:a16="http://schemas.microsoft.com/office/drawing/2014/main" id="{8C30EFF9-9E05-4D6E-A7B8-F20B1A88623A}"/>
              </a:ext>
            </a:extLst>
          </p:cNvPr>
          <p:cNvGraphicFramePr>
            <a:graphicFrameLocks noGrp="1"/>
          </p:cNvGraphicFramePr>
          <p:nvPr>
            <p:extLst>
              <p:ext uri="{D42A27DB-BD31-4B8C-83A1-F6EECF244321}">
                <p14:modId xmlns:p14="http://schemas.microsoft.com/office/powerpoint/2010/main" val="3273664717"/>
              </p:ext>
            </p:extLst>
          </p:nvPr>
        </p:nvGraphicFramePr>
        <p:xfrm>
          <a:off x="1252341" y="2547182"/>
          <a:ext cx="9258691" cy="2601089"/>
        </p:xfrm>
        <a:graphic>
          <a:graphicData uri="http://schemas.openxmlformats.org/drawingml/2006/table">
            <a:tbl>
              <a:tblPr firstRow="1" firstCol="1" bandRow="1">
                <a:tableStyleId>{17292A2E-F333-43FB-9621-5CBBE7FDCDCB}</a:tableStyleId>
              </a:tblPr>
              <a:tblGrid>
                <a:gridCol w="2323915">
                  <a:extLst>
                    <a:ext uri="{9D8B030D-6E8A-4147-A177-3AD203B41FA5}">
                      <a16:colId xmlns:a16="http://schemas.microsoft.com/office/drawing/2014/main" val="4190148490"/>
                    </a:ext>
                  </a:extLst>
                </a:gridCol>
                <a:gridCol w="6934776">
                  <a:extLst>
                    <a:ext uri="{9D8B030D-6E8A-4147-A177-3AD203B41FA5}">
                      <a16:colId xmlns:a16="http://schemas.microsoft.com/office/drawing/2014/main" val="3312980989"/>
                    </a:ext>
                  </a:extLst>
                </a:gridCol>
              </a:tblGrid>
              <a:tr h="559691">
                <a:tc>
                  <a:txBody>
                    <a:bodyPr/>
                    <a:lstStyle/>
                    <a:p>
                      <a:pPr marL="0" marR="64770" indent="0" algn="ctr">
                        <a:lnSpc>
                          <a:spcPct val="115000"/>
                        </a:lnSpc>
                        <a:spcBef>
                          <a:spcPts val="600"/>
                        </a:spcBef>
                        <a:spcAft>
                          <a:spcPts val="600"/>
                        </a:spcAft>
                      </a:pPr>
                      <a:r>
                        <a:rPr lang="en-PH" sz="2000" dirty="0">
                          <a:effectLst/>
                        </a:rPr>
                        <a:t>Section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ctr">
                        <a:lnSpc>
                          <a:spcPct val="115000"/>
                        </a:lnSpc>
                        <a:spcBef>
                          <a:spcPts val="600"/>
                        </a:spcBef>
                        <a:spcAft>
                          <a:spcPts val="600"/>
                        </a:spcAft>
                      </a:pPr>
                      <a:r>
                        <a:rPr lang="en-PH" sz="2000" dirty="0">
                          <a:effectLst/>
                        </a:rPr>
                        <a:t>Description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713181440"/>
                  </a:ext>
                </a:extLst>
              </a:tr>
              <a:tr h="559691">
                <a:tc>
                  <a:txBody>
                    <a:bodyPr/>
                    <a:lstStyle/>
                    <a:p>
                      <a:pPr marL="0" marR="64770" indent="0" algn="ctr" defTabSz="914400" rtl="0" eaLnBrk="1" latinLnBrk="0" hangingPunct="1">
                        <a:lnSpc>
                          <a:spcPct val="115000"/>
                        </a:lnSpc>
                        <a:spcBef>
                          <a:spcPts val="600"/>
                        </a:spcBef>
                        <a:spcAft>
                          <a:spcPts val="600"/>
                        </a:spcAft>
                      </a:pPr>
                      <a:r>
                        <a:rPr lang="en-PH" sz="2000" b="1" kern="1200" dirty="0">
                          <a:solidFill>
                            <a:schemeClr val="tx1">
                              <a:lumMod val="75000"/>
                              <a:lumOff val="25000"/>
                            </a:schemeClr>
                          </a:solidFill>
                          <a:effectLst/>
                        </a:rPr>
                        <a:t>Standard of conduct</a:t>
                      </a:r>
                      <a:endParaRPr lang="en-PH" sz="2000" b="1" kern="1200" dirty="0">
                        <a:solidFill>
                          <a:schemeClr val="tx1">
                            <a:lumMod val="75000"/>
                            <a:lumOff val="25000"/>
                          </a:schemeClr>
                        </a:solidFill>
                        <a:effectLst/>
                        <a:latin typeface="+mn-lt"/>
                        <a:ea typeface="+mn-ea"/>
                        <a:cs typeface="+mn-cs"/>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defTabSz="914400" rtl="0" eaLnBrk="1" latinLnBrk="0" hangingPunct="1">
                        <a:lnSpc>
                          <a:spcPct val="115000"/>
                        </a:lnSpc>
                        <a:spcBef>
                          <a:spcPts val="600"/>
                        </a:spcBef>
                        <a:spcAft>
                          <a:spcPts val="600"/>
                        </a:spcAft>
                      </a:pPr>
                      <a:r>
                        <a:rPr lang="en-PH" sz="2000" u="none" strike="noStrike" kern="1200" dirty="0">
                          <a:solidFill>
                            <a:schemeClr val="tx1">
                              <a:lumMod val="75000"/>
                              <a:lumOff val="25000"/>
                            </a:schemeClr>
                          </a:solidFill>
                          <a:effectLst/>
                        </a:rPr>
                        <a:t>Guidelines for general employee </a:t>
                      </a:r>
                      <a:r>
                        <a:rPr lang="en-PH" sz="2000" u="none" strike="noStrike" kern="1200" dirty="0" err="1">
                          <a:solidFill>
                            <a:schemeClr val="tx1">
                              <a:lumMod val="75000"/>
                              <a:lumOff val="25000"/>
                            </a:schemeClr>
                          </a:solidFill>
                          <a:effectLst/>
                        </a:rPr>
                        <a:t>behaviour</a:t>
                      </a:r>
                      <a:r>
                        <a:rPr lang="en-PH" sz="2000" u="none" strike="noStrike" kern="1200" dirty="0">
                          <a:solidFill>
                            <a:schemeClr val="tx1">
                              <a:lumMod val="75000"/>
                              <a:lumOff val="25000"/>
                            </a:schemeClr>
                          </a:solidFill>
                          <a:effectLst/>
                        </a:rPr>
                        <a:t> in the workplace</a:t>
                      </a:r>
                      <a:endParaRPr lang="en-PH" sz="2000" u="none" strike="noStrike" kern="1200" dirty="0">
                        <a:solidFill>
                          <a:schemeClr val="tx1">
                            <a:lumMod val="75000"/>
                            <a:lumOff val="25000"/>
                          </a:schemeClr>
                        </a:solidFill>
                        <a:effectLst/>
                        <a:latin typeface="+mn-lt"/>
                        <a:ea typeface="+mn-ea"/>
                        <a:cs typeface="+mn-cs"/>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3385079656"/>
                  </a:ext>
                </a:extLst>
              </a:tr>
              <a:tr h="559691">
                <a:tc>
                  <a:txBody>
                    <a:bodyPr/>
                    <a:lstStyle/>
                    <a:p>
                      <a:pPr marL="0" marR="64770" indent="0" algn="ctr" defTabSz="914400" rtl="0" eaLnBrk="1" latinLnBrk="0" hangingPunct="1">
                        <a:lnSpc>
                          <a:spcPct val="115000"/>
                        </a:lnSpc>
                        <a:spcBef>
                          <a:spcPts val="600"/>
                        </a:spcBef>
                        <a:spcAft>
                          <a:spcPts val="600"/>
                        </a:spcAft>
                      </a:pPr>
                      <a:r>
                        <a:rPr lang="en-PH" sz="2000" b="1" kern="1200" dirty="0">
                          <a:solidFill>
                            <a:schemeClr val="tx1">
                              <a:lumMod val="75000"/>
                              <a:lumOff val="25000"/>
                            </a:schemeClr>
                          </a:solidFill>
                          <a:effectLst/>
                        </a:rPr>
                        <a:t>Standard of practice</a:t>
                      </a:r>
                      <a:endParaRPr lang="en-PH" sz="2000" b="1" kern="1200" dirty="0">
                        <a:solidFill>
                          <a:schemeClr val="tx1">
                            <a:lumMod val="75000"/>
                            <a:lumOff val="25000"/>
                          </a:schemeClr>
                        </a:solidFill>
                        <a:effectLst/>
                        <a:latin typeface="+mn-lt"/>
                        <a:ea typeface="+mn-ea"/>
                        <a:cs typeface="+mn-cs"/>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defTabSz="914400" rtl="0" eaLnBrk="1" latinLnBrk="0" hangingPunct="1">
                        <a:lnSpc>
                          <a:spcPct val="115000"/>
                        </a:lnSpc>
                        <a:spcBef>
                          <a:spcPts val="600"/>
                        </a:spcBef>
                        <a:spcAft>
                          <a:spcPts val="600"/>
                        </a:spcAft>
                      </a:pPr>
                      <a:r>
                        <a:rPr lang="en-PH" sz="2000" u="none" strike="noStrike" kern="1200" dirty="0">
                          <a:solidFill>
                            <a:schemeClr val="tx1">
                              <a:lumMod val="75000"/>
                              <a:lumOff val="25000"/>
                            </a:schemeClr>
                          </a:solidFill>
                          <a:effectLst/>
                        </a:rPr>
                        <a:t>Guidelines for </a:t>
                      </a:r>
                      <a:r>
                        <a:rPr lang="en-PH" sz="2000" u="none" strike="noStrike" kern="1200" dirty="0" err="1">
                          <a:solidFill>
                            <a:schemeClr val="tx1">
                              <a:lumMod val="75000"/>
                              <a:lumOff val="25000"/>
                            </a:schemeClr>
                          </a:solidFill>
                          <a:effectLst/>
                        </a:rPr>
                        <a:t>behaviour</a:t>
                      </a:r>
                      <a:r>
                        <a:rPr lang="en-PH" sz="2000" u="none" strike="noStrike" kern="1200" dirty="0">
                          <a:solidFill>
                            <a:schemeClr val="tx1">
                              <a:lumMod val="75000"/>
                              <a:lumOff val="25000"/>
                            </a:schemeClr>
                          </a:solidFill>
                          <a:effectLst/>
                        </a:rPr>
                        <a:t> specific to performing work roles and responsibilities</a:t>
                      </a:r>
                      <a:endParaRPr lang="en-PH" sz="2000" u="none" strike="noStrike" kern="1200" dirty="0">
                        <a:solidFill>
                          <a:schemeClr val="tx1">
                            <a:lumMod val="75000"/>
                            <a:lumOff val="25000"/>
                          </a:schemeClr>
                        </a:solidFill>
                        <a:effectLst/>
                        <a:latin typeface="+mn-lt"/>
                        <a:ea typeface="+mn-ea"/>
                        <a:cs typeface="+mn-cs"/>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2582632185"/>
                  </a:ext>
                </a:extLst>
              </a:tr>
              <a:tr h="559691">
                <a:tc>
                  <a:txBody>
                    <a:bodyPr/>
                    <a:lstStyle/>
                    <a:p>
                      <a:pPr marL="0" marR="64770" indent="0" algn="ctr" defTabSz="914400" rtl="0" eaLnBrk="1" latinLnBrk="0" hangingPunct="1">
                        <a:lnSpc>
                          <a:spcPct val="115000"/>
                        </a:lnSpc>
                        <a:spcBef>
                          <a:spcPts val="600"/>
                        </a:spcBef>
                        <a:spcAft>
                          <a:spcPts val="600"/>
                        </a:spcAft>
                      </a:pPr>
                      <a:r>
                        <a:rPr lang="en-PH" sz="2000" b="1" kern="1200" dirty="0">
                          <a:solidFill>
                            <a:schemeClr val="tx1">
                              <a:lumMod val="75000"/>
                              <a:lumOff val="25000"/>
                            </a:schemeClr>
                          </a:solidFill>
                          <a:effectLst/>
                        </a:rPr>
                        <a:t>Disciplinary actions</a:t>
                      </a:r>
                      <a:endParaRPr lang="en-PH" sz="2000" b="1" kern="1200" dirty="0">
                        <a:solidFill>
                          <a:schemeClr val="tx1">
                            <a:lumMod val="75000"/>
                            <a:lumOff val="25000"/>
                          </a:schemeClr>
                        </a:solidFill>
                        <a:effectLst/>
                        <a:latin typeface="+mn-lt"/>
                        <a:ea typeface="+mn-ea"/>
                        <a:cs typeface="+mn-cs"/>
                      </a:endParaRPr>
                    </a:p>
                  </a:txBody>
                  <a:tcPr marL="68580" marR="68580" marT="0" marB="0" anchor="ctr">
                    <a:lnR w="6350" cap="flat" cmpd="sng" algn="ctr">
                      <a:solidFill>
                        <a:srgbClr val="FFC000"/>
                      </a:solidFill>
                      <a:prstDash val="solid"/>
                      <a:round/>
                      <a:headEnd type="none" w="med" len="med"/>
                      <a:tailEnd type="none" w="med" len="med"/>
                    </a:lnR>
                  </a:tcPr>
                </a:tc>
                <a:tc>
                  <a:txBody>
                    <a:bodyPr/>
                    <a:lstStyle/>
                    <a:p>
                      <a:pPr marL="0" marR="64770" indent="0" algn="just" defTabSz="914400" rtl="0" eaLnBrk="1" latinLnBrk="0" hangingPunct="1">
                        <a:lnSpc>
                          <a:spcPct val="115000"/>
                        </a:lnSpc>
                        <a:spcBef>
                          <a:spcPts val="600"/>
                        </a:spcBef>
                        <a:spcAft>
                          <a:spcPts val="600"/>
                        </a:spcAft>
                      </a:pPr>
                      <a:r>
                        <a:rPr lang="en-PH" sz="2000" u="none" strike="noStrike" kern="1200" dirty="0">
                          <a:solidFill>
                            <a:schemeClr val="tx1">
                              <a:lumMod val="75000"/>
                              <a:lumOff val="25000"/>
                            </a:schemeClr>
                          </a:solidFill>
                          <a:effectLst/>
                        </a:rPr>
                        <a:t>Specific penalties imposed by the </a:t>
                      </a:r>
                      <a:r>
                        <a:rPr lang="en-PH" sz="2000" u="none" strike="noStrike" kern="1200" dirty="0" err="1">
                          <a:solidFill>
                            <a:schemeClr val="tx1">
                              <a:lumMod val="75000"/>
                              <a:lumOff val="25000"/>
                            </a:schemeClr>
                          </a:solidFill>
                          <a:effectLst/>
                        </a:rPr>
                        <a:t>organisation</a:t>
                      </a:r>
                      <a:r>
                        <a:rPr lang="en-PH" sz="2000" u="none" strike="noStrike" kern="1200" dirty="0">
                          <a:solidFill>
                            <a:schemeClr val="tx1">
                              <a:lumMod val="75000"/>
                              <a:lumOff val="25000"/>
                            </a:schemeClr>
                          </a:solidFill>
                          <a:effectLst/>
                        </a:rPr>
                        <a:t> for violation of the code</a:t>
                      </a:r>
                      <a:endParaRPr lang="en-PH" sz="2000" u="none" strike="noStrike" kern="1200" dirty="0">
                        <a:solidFill>
                          <a:schemeClr val="tx1">
                            <a:lumMod val="75000"/>
                            <a:lumOff val="25000"/>
                          </a:schemeClr>
                        </a:solidFill>
                        <a:effectLst/>
                        <a:latin typeface="+mn-lt"/>
                        <a:ea typeface="+mn-ea"/>
                        <a:cs typeface="+mn-cs"/>
                      </a:endParaRPr>
                    </a:p>
                  </a:txBody>
                  <a:tcPr marL="68580" marR="68580" marT="0" marB="0" anchor="ctr">
                    <a:lnL w="6350" cap="flat" cmpd="sng" algn="ctr">
                      <a:solidFill>
                        <a:srgbClr val="FFC000"/>
                      </a:solidFill>
                      <a:prstDash val="solid"/>
                      <a:round/>
                      <a:headEnd type="none" w="med" len="med"/>
                      <a:tailEnd type="none" w="med" len="med"/>
                    </a:lnL>
                  </a:tcPr>
                </a:tc>
                <a:extLst>
                  <a:ext uri="{0D108BD9-81ED-4DB2-BD59-A6C34878D82A}">
                    <a16:rowId xmlns:a16="http://schemas.microsoft.com/office/drawing/2014/main" val="1443599679"/>
                  </a:ext>
                </a:extLst>
              </a:tr>
            </a:tbl>
          </a:graphicData>
        </a:graphic>
      </p:graphicFrame>
      <p:pic>
        <p:nvPicPr>
          <p:cNvPr id="2" name="Picture 1">
            <a:extLst>
              <a:ext uri="{FF2B5EF4-FFF2-40B4-BE49-F238E27FC236}">
                <a16:creationId xmlns:a16="http://schemas.microsoft.com/office/drawing/2014/main" id="{8471B4C5-661E-5710-4B4C-38065350B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13CF41A-8BDB-B3D6-74BB-B2C2CAEAA6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25FA12-20DA-0CEB-78EA-16641DB130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8955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an official code of conduct in the workplace is highly beneficial for any </a:t>
            </a:r>
            <a:r>
              <a:rPr lang="en-US" sz="2200" dirty="0" err="1">
                <a:solidFill>
                  <a:schemeClr val="tx1">
                    <a:lumMod val="75000"/>
                    <a:lumOff val="25000"/>
                  </a:schemeClr>
                </a:solidFill>
              </a:rPr>
              <a:t>organisation</a:t>
            </a:r>
            <a:r>
              <a:rPr lang="en-US" sz="2200" dirty="0">
                <a:solidFill>
                  <a:schemeClr val="tx1">
                    <a:lumMod val="75000"/>
                    <a:lumOff val="25000"/>
                  </a:schemeClr>
                </a:solidFill>
              </a:rPr>
              <a:t>. A code of conduct impacts workers in the following ways: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10" name="Diagram 9">
            <a:extLst>
              <a:ext uri="{FF2B5EF4-FFF2-40B4-BE49-F238E27FC236}">
                <a16:creationId xmlns:a16="http://schemas.microsoft.com/office/drawing/2014/main" id="{4408BF66-E4A8-4698-9BF4-79530FBB7E09}"/>
              </a:ext>
            </a:extLst>
          </p:cNvPr>
          <p:cNvGraphicFramePr/>
          <p:nvPr>
            <p:extLst>
              <p:ext uri="{D42A27DB-BD31-4B8C-83A1-F6EECF244321}">
                <p14:modId xmlns:p14="http://schemas.microsoft.com/office/powerpoint/2010/main" val="369847994"/>
              </p:ext>
            </p:extLst>
          </p:nvPr>
        </p:nvGraphicFramePr>
        <p:xfrm>
          <a:off x="2032000" y="3197763"/>
          <a:ext cx="8128000" cy="2532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9AB4D83-BFF3-A16C-6A0E-0964ABF959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FED5C9D-CA7D-7FF3-6C09-EA88D4986C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EFE2AA-61F7-6325-C547-59AED312C5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093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Codes of Practice and Practice Standards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codes of conduct,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operations are also guided by codes of practice and practice standards which are based on laws and regulations.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workplace codes of practice and practice standards must be aligned with the Work Health and Safety Act 2011.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responsibility is based on the ethical principles of ensuring the health and safety of colleagues and clients alike.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E17AB2B2-F6BA-1C1E-87A2-C356C48B24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5CD4502-3356-C880-B1B1-5DC95E6E4E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971F446-787A-49C6-C5EB-57A5CF0A92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8126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These Responsibilities are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codes of practice and standards are applied by: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91C6D871-839D-45E8-A25A-7BE59B73AFD5}"/>
              </a:ext>
            </a:extLst>
          </p:cNvPr>
          <p:cNvGraphicFramePr/>
          <p:nvPr>
            <p:extLst>
              <p:ext uri="{D42A27DB-BD31-4B8C-83A1-F6EECF244321}">
                <p14:modId xmlns:p14="http://schemas.microsoft.com/office/powerpoint/2010/main" val="2692114181"/>
              </p:ext>
            </p:extLst>
          </p:nvPr>
        </p:nvGraphicFramePr>
        <p:xfrm>
          <a:off x="1938996" y="2974291"/>
          <a:ext cx="8314007" cy="2610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C4BE23E-1D46-62D1-038B-8758C30104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79A0531-BE41-D6D6-A39B-7B04237FD4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E1C761D-2F8E-FB81-33FC-D998A4027D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5094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These Responsibilities Impact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practice and practice standards impact workers in the following ways: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91C6D871-839D-45E8-A25A-7BE59B73AFD5}"/>
              </a:ext>
            </a:extLst>
          </p:cNvPr>
          <p:cNvGraphicFramePr/>
          <p:nvPr>
            <p:extLst>
              <p:ext uri="{D42A27DB-BD31-4B8C-83A1-F6EECF244321}">
                <p14:modId xmlns:p14="http://schemas.microsoft.com/office/powerpoint/2010/main" val="3050894309"/>
              </p:ext>
            </p:extLst>
          </p:nvPr>
        </p:nvGraphicFramePr>
        <p:xfrm>
          <a:off x="1938996" y="2974291"/>
          <a:ext cx="8314007" cy="2610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5625BDBA-B13C-8EA0-8878-1C731B7311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E6D690C-E7BF-F550-46F2-C905272D98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ABE701-4691-2779-73FC-03439A436E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5296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2.2.4 Complaints Management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effective complaints management system relies on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commitment to addressing problems faced by their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employees must understand that addressing complaints helps the service provide better care for the clients and their families.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23EE7CC1-2A00-C0F0-A786-650843E0B5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FCC4D25-4190-9A3C-1C99-BCAC457A2A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7DB737-1B2C-6452-049D-E76E7A237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6771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08429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robust complaints management system follows a cycle which is illustrated on the right.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112D74FA-230E-4B6C-9AFC-1BC26C5B7E4E}"/>
              </a:ext>
            </a:extLst>
          </p:cNvPr>
          <p:cNvGraphicFramePr/>
          <p:nvPr>
            <p:extLst>
              <p:ext uri="{D42A27DB-BD31-4B8C-83A1-F6EECF244321}">
                <p14:modId xmlns:p14="http://schemas.microsoft.com/office/powerpoint/2010/main" val="3278807067"/>
              </p:ext>
            </p:extLst>
          </p:nvPr>
        </p:nvGraphicFramePr>
        <p:xfrm>
          <a:off x="5501446" y="1993392"/>
          <a:ext cx="6187237" cy="3675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30659BD-C595-B68F-B922-996B6400D1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8803502-6F93-58D6-CE7A-D18E6D03E9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E4BCD4-B327-06C9-07C1-72B41880E3B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128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20397"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Commit</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Everyone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from managers to staff, must be committed to providing excellent service to clients.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Design</a:t>
            </a:r>
          </a:p>
          <a:p>
            <a:pPr marL="230400" indent="0">
              <a:lnSpc>
                <a:spcPct val="114000"/>
              </a:lnSpc>
              <a:spcBef>
                <a:spcPts val="600"/>
              </a:spcBef>
              <a:spcAft>
                <a:spcPts val="600"/>
              </a:spcAft>
              <a:buClr>
                <a:srgbClr val="1C96D3"/>
              </a:buClr>
              <a:buNone/>
            </a:pPr>
            <a:r>
              <a:rPr lang="en-PH" sz="2200" dirty="0">
                <a:solidFill>
                  <a:schemeClr val="tx1">
                    <a:lumMod val="75000"/>
                    <a:lumOff val="25000"/>
                  </a:schemeClr>
                </a:solidFill>
              </a:rPr>
              <a:t>A well-designed complaints management system embodies the commitment of your </a:t>
            </a:r>
            <a:r>
              <a:rPr lang="en-PH" sz="2200" dirty="0" err="1">
                <a:solidFill>
                  <a:schemeClr val="tx1">
                    <a:lumMod val="75000"/>
                    <a:lumOff val="25000"/>
                  </a:schemeClr>
                </a:solidFill>
              </a:rPr>
              <a:t>organisation</a:t>
            </a:r>
            <a:r>
              <a:rPr lang="en-PH" sz="2200" dirty="0">
                <a:solidFill>
                  <a:schemeClr val="tx1">
                    <a:lumMod val="75000"/>
                    <a:lumOff val="25000"/>
                  </a:schemeClr>
                </a:solidFill>
              </a:rPr>
              <a:t> to address problems.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Content Placeholder 14">
            <a:extLst>
              <a:ext uri="{FF2B5EF4-FFF2-40B4-BE49-F238E27FC236}">
                <a16:creationId xmlns:a16="http://schemas.microsoft.com/office/drawing/2014/main" id="{A137D594-2BAD-43C7-9F4B-BA42420A69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00578" y="1825625"/>
            <a:ext cx="4114800" cy="4114800"/>
          </a:xfrm>
          <a:prstGeom prst="rect">
            <a:avLst/>
          </a:prstGeom>
          <a:noFill/>
          <a:ln>
            <a:noFill/>
          </a:ln>
        </p:spPr>
      </p:pic>
      <p:pic>
        <p:nvPicPr>
          <p:cNvPr id="2" name="Picture 1">
            <a:extLst>
              <a:ext uri="{FF2B5EF4-FFF2-40B4-BE49-F238E27FC236}">
                <a16:creationId xmlns:a16="http://schemas.microsoft.com/office/drawing/2014/main" id="{217ED050-B1BF-BE60-F257-1EE97E080A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06EB093-1735-EF01-4EE0-0FAC7486D6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8A4E040-E8C9-B802-C8E0-8A857801BF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16725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2.1.1 Identifying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sources is to find out where to acquire the information you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responsibilities generally share the same sources with legislation.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10C97D0-0858-475F-855F-8FE8A2AC4C2F}"/>
              </a:ext>
            </a:extLst>
          </p:cNvPr>
          <p:cNvGraphicFramePr/>
          <p:nvPr>
            <p:extLst>
              <p:ext uri="{D42A27DB-BD31-4B8C-83A1-F6EECF244321}">
                <p14:modId xmlns:p14="http://schemas.microsoft.com/office/powerpoint/2010/main" val="2292108160"/>
              </p:ext>
            </p:extLst>
          </p:nvPr>
        </p:nvGraphicFramePr>
        <p:xfrm>
          <a:off x="1060571" y="3792408"/>
          <a:ext cx="9642231" cy="243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3FE26F6-9DAE-3927-6376-BA093F72AB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7D3B232-CDFB-BD35-C9B3-423E4F6C3F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C8B1DB-5411-33CC-4156-0CB30AC09E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7430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well-designed complaints management system embodies the commitment of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address problems. The following design principles must be followed:</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be user-</a:t>
            </a:r>
            <a:r>
              <a:rPr lang="en-US" sz="2200" dirty="0" err="1">
                <a:solidFill>
                  <a:schemeClr val="tx1">
                    <a:lumMod val="75000"/>
                    <a:lumOff val="25000"/>
                  </a:schemeClr>
                </a:solidFill>
              </a:rPr>
              <a:t>centred</a:t>
            </a:r>
            <a:r>
              <a:rPr lang="en-US" sz="2200" dirty="0">
                <a:solidFill>
                  <a:schemeClr val="tx1">
                    <a:lumMod val="75000"/>
                    <a:lumOff val="25000"/>
                  </a:schemeClr>
                </a:solidFill>
              </a:rPr>
              <a:t>, simple to access and easy to use.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support the early resolution of complaints.</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be integrated within the overall corporate structure.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Complaints should be recorded in an electronic system capable of producing complaint insights.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4E109188-BCD9-ADD3-AA6E-C157EF3E9C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C996613-7546-4F89-1832-C2D2D51A35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AC2AAF8-65F5-59DA-1ABD-7E0715A4C8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2007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well-designed complaints management system embodies the commitment of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address problems. The following design principles must be followed:</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Complaint handling should be supported by clear process guidance.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staff should have the skills and support they need to deliver better practice.</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have robust quality assurance and review processes.</a:t>
            </a:r>
          </a:p>
          <a:p>
            <a:pPr lvl="1">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system should be adequately resourced.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5D0A5CE1-749C-8106-7D0F-479F72DF92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7714D18-2FF5-E1F8-465B-7FD78AD947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6D29BAF-CF45-D6E4-142D-0A05B8BD52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15610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098366"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Deliver</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Once an adequate complaints management system is in place, you must ensure that it is well implemented and followed by all employees.</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Content Placeholder 14">
            <a:extLst>
              <a:ext uri="{FF2B5EF4-FFF2-40B4-BE49-F238E27FC236}">
                <a16:creationId xmlns:a16="http://schemas.microsoft.com/office/drawing/2014/main" id="{046864C6-95AC-41A9-A795-5AB54A2D60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51452" y="1825625"/>
            <a:ext cx="5378450" cy="3587750"/>
          </a:xfrm>
          <a:prstGeom prst="rect">
            <a:avLst/>
          </a:prstGeom>
          <a:noFill/>
          <a:ln>
            <a:noFill/>
          </a:ln>
        </p:spPr>
      </p:pic>
      <p:pic>
        <p:nvPicPr>
          <p:cNvPr id="2" name="Picture 1">
            <a:extLst>
              <a:ext uri="{FF2B5EF4-FFF2-40B4-BE49-F238E27FC236}">
                <a16:creationId xmlns:a16="http://schemas.microsoft.com/office/drawing/2014/main" id="{C957080C-D75D-2E8E-903A-4112A27D93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0DB4C5B-3A73-AA50-BDB1-56C5A8035B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B782FE-8F1B-F05C-C06E-A47BCFF3F9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998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Improve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As part of your commitment to providing a better service, you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improve existing practices based on complaints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build a culture of continuous improvement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by encouraging your colleagues to reflect on issues brought up in complaints.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C6A9AD23-2C2F-07E1-F02B-3C897B5E2F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5FDD43F-7BC0-9BCB-1709-910AD48817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231977F-0403-CB36-28CE-4443B5053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17242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ways a complaints management system impacts workers: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9" name="Diagram 8">
            <a:extLst>
              <a:ext uri="{FF2B5EF4-FFF2-40B4-BE49-F238E27FC236}">
                <a16:creationId xmlns:a16="http://schemas.microsoft.com/office/drawing/2014/main" id="{FDB97F6C-2575-4CE4-A391-D8BD75374C61}"/>
              </a:ext>
            </a:extLst>
          </p:cNvPr>
          <p:cNvGraphicFramePr/>
          <p:nvPr>
            <p:extLst>
              <p:ext uri="{D42A27DB-BD31-4B8C-83A1-F6EECF244321}">
                <p14:modId xmlns:p14="http://schemas.microsoft.com/office/powerpoint/2010/main" val="486217250"/>
              </p:ext>
            </p:extLst>
          </p:nvPr>
        </p:nvGraphicFramePr>
        <p:xfrm>
          <a:off x="1681566" y="3065792"/>
          <a:ext cx="8400242" cy="1871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3831AB1-7813-904B-D8CD-5247289616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F47EA10-E614-1F42-27F5-944E4ABC7B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213B7E-F3AA-38A1-A25B-16A5A6CC6C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1900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2.2.5 Continuing Professional Education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92261"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ideal </a:t>
            </a:r>
            <a:r>
              <a:rPr lang="en-US" sz="2200" dirty="0" err="1">
                <a:solidFill>
                  <a:schemeClr val="tx1">
                    <a:lumMod val="75000"/>
                    <a:lumOff val="25000"/>
                  </a:schemeClr>
                </a:solidFill>
              </a:rPr>
              <a:t>organisation</a:t>
            </a:r>
            <a:r>
              <a:rPr lang="en-US" sz="2200" dirty="0">
                <a:solidFill>
                  <a:schemeClr val="tx1">
                    <a:lumMod val="75000"/>
                    <a:lumOff val="25000"/>
                  </a:schemeClr>
                </a:solidFill>
              </a:rPr>
              <a:t> would value professional development and encourage its employees to pursue professional development opportunities.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delivering quality services is ensuring that staff are well-trained and knowledgeable on the latest information and practices.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9" name="Content Placeholder 14">
            <a:extLst>
              <a:ext uri="{FF2B5EF4-FFF2-40B4-BE49-F238E27FC236}">
                <a16:creationId xmlns:a16="http://schemas.microsoft.com/office/drawing/2014/main" id="{2F2CB44E-A084-4925-B7BC-4DCEBAE9B7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24918" y="2136173"/>
            <a:ext cx="4544984" cy="3029990"/>
          </a:xfrm>
          <a:prstGeom prst="rect">
            <a:avLst/>
          </a:prstGeom>
          <a:noFill/>
          <a:ln>
            <a:noFill/>
          </a:ln>
        </p:spPr>
      </p:pic>
      <p:pic>
        <p:nvPicPr>
          <p:cNvPr id="6" name="Picture 5">
            <a:extLst>
              <a:ext uri="{FF2B5EF4-FFF2-40B4-BE49-F238E27FC236}">
                <a16:creationId xmlns:a16="http://schemas.microsoft.com/office/drawing/2014/main" id="{899DD201-7C55-F675-A245-BF36C1ABF5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B1C6855-E6BE-0D80-1A72-42B51E7C7F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B89191-F8E7-0249-8295-F9AD680F7D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27916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integrate CPE into the workplace,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AD89A4FC-D017-4FDB-A7E1-F8B8BDE5487D}"/>
              </a:ext>
            </a:extLst>
          </p:cNvPr>
          <p:cNvGraphicFramePr/>
          <p:nvPr>
            <p:extLst>
              <p:ext uri="{D42A27DB-BD31-4B8C-83A1-F6EECF244321}">
                <p14:modId xmlns:p14="http://schemas.microsoft.com/office/powerpoint/2010/main" val="1479705732"/>
              </p:ext>
            </p:extLst>
          </p:nvPr>
        </p:nvGraphicFramePr>
        <p:xfrm>
          <a:off x="2679407" y="3080825"/>
          <a:ext cx="6833186" cy="2208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3A195A5-3232-71CF-CA9A-CDBEBBB15A2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5FECF4D-5B8B-D9DB-F6A4-707131CBF2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34CBE9-F73B-1E11-4BCA-02867649B9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307569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CPD for staff will result in benefits for the service such as: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AD89A4FC-D017-4FDB-A7E1-F8B8BDE5487D}"/>
              </a:ext>
            </a:extLst>
          </p:cNvPr>
          <p:cNvGraphicFramePr/>
          <p:nvPr>
            <p:extLst>
              <p:ext uri="{D42A27DB-BD31-4B8C-83A1-F6EECF244321}">
                <p14:modId xmlns:p14="http://schemas.microsoft.com/office/powerpoint/2010/main" val="3937068180"/>
              </p:ext>
            </p:extLst>
          </p:nvPr>
        </p:nvGraphicFramePr>
        <p:xfrm>
          <a:off x="1758803" y="3052690"/>
          <a:ext cx="8245768" cy="2208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A2E7ED0-3861-2CAB-06F5-7F7DC44081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B187106-4ED4-DE36-22DC-E86A0E757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06E45B-3997-AAAE-F987-7AED383C61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511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2.2.6 Discrimination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Like laws, the ethical responsibility for eliminating discrimination are based on protecting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responsibilities are concerned with particular measures that prevent cultures of discrimination to grow within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responsible for ensuring that clients, their families and other members of the community are protected from discrimination.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1CD2C5BB-E110-DFDC-64EA-EFE3FCA004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AF16A7D-B54C-1055-205B-C8EEF8A596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CE61FB-A13E-3A6B-C556-898D1C5557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4014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5005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and implement policies on harassment and discrimination.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8" name="Content Placeholder 14">
            <a:extLst>
              <a:ext uri="{FF2B5EF4-FFF2-40B4-BE49-F238E27FC236}">
                <a16:creationId xmlns:a16="http://schemas.microsoft.com/office/drawing/2014/main" id="{09EC4F1E-8222-4E82-9D2C-7124C5CE2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891152" y="1965959"/>
            <a:ext cx="3851003" cy="3851003"/>
          </a:xfrm>
          <a:prstGeom prst="rect">
            <a:avLst/>
          </a:prstGeom>
          <a:noFill/>
          <a:ln>
            <a:noFill/>
          </a:ln>
        </p:spPr>
      </p:pic>
      <p:pic>
        <p:nvPicPr>
          <p:cNvPr id="2" name="Picture 1">
            <a:extLst>
              <a:ext uri="{FF2B5EF4-FFF2-40B4-BE49-F238E27FC236}">
                <a16:creationId xmlns:a16="http://schemas.microsoft.com/office/drawing/2014/main" id="{BA5C8184-7EB1-F98F-B5D4-0813116A36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A2BC974-C382-7B89-206C-38D1F94C5F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75A7609-90C0-A052-99F1-5042F8AEBD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940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codes of conduct</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code of conduct is a set of guidelines formed by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monitor and regulate the </a:t>
            </a:r>
            <a:r>
              <a:rPr lang="en-US" sz="2200" dirty="0" err="1">
                <a:solidFill>
                  <a:schemeClr val="tx1">
                    <a:lumMod val="75000"/>
                    <a:lumOff val="25000"/>
                  </a:schemeClr>
                </a:solidFill>
              </a:rPr>
              <a:t>behaviour</a:t>
            </a:r>
            <a:r>
              <a:rPr lang="en-US" sz="2200" dirty="0">
                <a:solidFill>
                  <a:schemeClr val="tx1">
                    <a:lumMod val="75000"/>
                    <a:lumOff val="25000"/>
                  </a:schemeClr>
                </a:solidFill>
              </a:rPr>
              <a:t> of its employees.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codes of practice and practice standards</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practice provide rules and guidelines for performing different work aspects for a specific industry.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3D5A0E8B-E404-8A58-D67B-2B7E73372F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00B1707-D989-AD7B-864D-16C792B6B3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E0EED8-F0A2-1EBC-2E67-C96B828919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05430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24000"/>
              </a:lnSpc>
              <a:spcBef>
                <a:spcPts val="600"/>
              </a:spcBef>
              <a:spcAft>
                <a:spcPts val="600"/>
              </a:spcAft>
              <a:buClr>
                <a:srgbClr val="1C96D3"/>
              </a:buClr>
              <a:buFont typeface="Wingdings" panose="05000000000000000000" pitchFamily="2" charset="2"/>
              <a:buChar char="§"/>
            </a:pPr>
            <a:r>
              <a:rPr lang="en-PH" sz="2200" dirty="0">
                <a:solidFill>
                  <a:schemeClr val="tx1">
                    <a:lumMod val="75000"/>
                    <a:lumOff val="25000"/>
                  </a:schemeClr>
                </a:solidFill>
              </a:rPr>
              <a:t>Establish a process for responding to discrimination and harassment complaints.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inform and update staff on policies and procedures related to discrimination and harassment.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anti-discrimination training for staff.</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managers model and promote anti-discrimination.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92B2E9D2-3627-9ECB-90EB-25F125727E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BA3F7E9-67BE-9E8E-7BE4-89548A3397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FF836A-1BA4-4E58-8AFA-C4246F6B6D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97568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contact points by assigning contact officers to receive and discuss employees’ discrimination and harassment issues.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other policies in line with workplace equality, such as flexible work arrangements for workers with families.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plan to address possible risk factors for harassment and discrimination.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D9461A7A-CB40-A585-C03E-DD33E029CD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54D524C-2009-AF27-BE1D-7EFDCCCEFE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9F0D7C-1003-A390-95D7-DBEB26979F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4396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prevent discrimination in the workplace, the Australian Human Rights Commission (AHRC) suggests actions for creating a fair and productive workplace: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your workplace is accessible to employees with disability.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other ways to identify problem areas where discrimination and harassment may arise. This may include staff surveys, exit interviews and other methods.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E1786952-0646-8948-287C-3D8A669C8D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FFBDD32-8043-9CCE-1D83-EAB90D1FE5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2988F3-EE4A-1D4C-2AD2-1B9E5167E6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2215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that your education and care service is free from discrimination, you can implement the following actions based on the steps recommended by the AHRC:</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5291C195-4CF0-4611-A301-51FE51F43E2A}"/>
              </a:ext>
            </a:extLst>
          </p:cNvPr>
          <p:cNvGraphicFramePr/>
          <p:nvPr>
            <p:extLst>
              <p:ext uri="{D42A27DB-BD31-4B8C-83A1-F6EECF244321}">
                <p14:modId xmlns:p14="http://schemas.microsoft.com/office/powerpoint/2010/main" val="1339196483"/>
              </p:ext>
            </p:extLst>
          </p:nvPr>
        </p:nvGraphicFramePr>
        <p:xfrm>
          <a:off x="1705927" y="3238279"/>
          <a:ext cx="8351520" cy="2782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298C47F-1405-A620-6ECA-B5089083C2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87DB0BD-2E53-5BFB-FC49-6C292C461F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A3D0A2-E3EA-EF8B-88F9-467153DA09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3740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related to anti-discrimination policies will impact workers in the following ways: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F1105C05-2D33-4F22-AE7B-0CAC7A8B807A}"/>
              </a:ext>
            </a:extLst>
          </p:cNvPr>
          <p:cNvGraphicFramePr/>
          <p:nvPr>
            <p:extLst>
              <p:ext uri="{D42A27DB-BD31-4B8C-83A1-F6EECF244321}">
                <p14:modId xmlns:p14="http://schemas.microsoft.com/office/powerpoint/2010/main" val="2082973473"/>
              </p:ext>
            </p:extLst>
          </p:nvPr>
        </p:nvGraphicFramePr>
        <p:xfrm>
          <a:off x="2032000" y="3295916"/>
          <a:ext cx="8128000" cy="2813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198AE5F3-EC41-CBF4-B23C-A4A63A39AC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C2705D6-FD9A-FF98-006B-6CF0FDD616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8EA76B-6D03-476C-A75F-0B1498437C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7914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2.2.7 Dignity of Risk and Duty of Care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ethical practice balances dignity of risk with duty of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Risks must be assessed if they will be beneficial or detrimental to the client’s welfare.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ethical responsibility behind upholding dignity of risk and duty of care comes from the power balance in the context of community services and healthcare.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08CD8DC9-D990-B0CF-90E9-7727BD276C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132BC02-74F1-4D19-FBFE-B3E7A724F5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F02A4C7-8E92-7B28-1968-42B2B1DF6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2031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ethical </a:t>
            </a:r>
            <a:r>
              <a:rPr lang="en-US" sz="2200" dirty="0" err="1">
                <a:solidFill>
                  <a:schemeClr val="tx1">
                    <a:lumMod val="75000"/>
                    <a:lumOff val="25000"/>
                  </a:schemeClr>
                </a:solidFill>
              </a:rPr>
              <a:t>organisation</a:t>
            </a:r>
            <a:r>
              <a:rPr lang="en-US" sz="2200" dirty="0">
                <a:solidFill>
                  <a:schemeClr val="tx1">
                    <a:lumMod val="75000"/>
                    <a:lumOff val="25000"/>
                  </a:schemeClr>
                </a:solidFill>
              </a:rPr>
              <a:t> implements the following practices to uphold dignity of risk and duty of care: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9" name="Diagram 8">
            <a:extLst>
              <a:ext uri="{FF2B5EF4-FFF2-40B4-BE49-F238E27FC236}">
                <a16:creationId xmlns:a16="http://schemas.microsoft.com/office/drawing/2014/main" id="{F38365BD-8BE9-4E14-A8F0-073E0F93FCB8}"/>
              </a:ext>
            </a:extLst>
          </p:cNvPr>
          <p:cNvGraphicFramePr/>
          <p:nvPr>
            <p:extLst>
              <p:ext uri="{D42A27DB-BD31-4B8C-83A1-F6EECF244321}">
                <p14:modId xmlns:p14="http://schemas.microsoft.com/office/powerpoint/2010/main" val="953906870"/>
              </p:ext>
            </p:extLst>
          </p:nvPr>
        </p:nvGraphicFramePr>
        <p:xfrm>
          <a:off x="2032000" y="3246064"/>
          <a:ext cx="8128000" cy="2930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9942B859-B9CD-6AC0-CE96-C15B6C5FE8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39478DD-F216-76E2-B82F-F1DD8147A9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E490D6-CE46-2206-4C0F-92E9FDDFBE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46480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emphasis on dignity of risk and duty of care in the workplace ensures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9EDA4D43-ACAA-465D-AAC6-022A94371759}"/>
              </a:ext>
            </a:extLst>
          </p:cNvPr>
          <p:cNvGraphicFramePr/>
          <p:nvPr>
            <p:extLst>
              <p:ext uri="{D42A27DB-BD31-4B8C-83A1-F6EECF244321}">
                <p14:modId xmlns:p14="http://schemas.microsoft.com/office/powerpoint/2010/main" val="2664461790"/>
              </p:ext>
            </p:extLst>
          </p:nvPr>
        </p:nvGraphicFramePr>
        <p:xfrm>
          <a:off x="2434492" y="2954215"/>
          <a:ext cx="7323015" cy="2321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6EC53974-97C8-EE7B-BDBD-C7D93B6B81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6A4D80C-F328-A417-63E3-E37E93153B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9B186D-1F8F-7612-E131-0499817E2C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443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2.2.8 Human Rights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18871"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ethical considerations for human rights are based on the Universal Declaration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 document that </a:t>
            </a:r>
            <a:r>
              <a:rPr lang="en-US" sz="2200" dirty="0" err="1">
                <a:solidFill>
                  <a:schemeClr val="tx1">
                    <a:lumMod val="75000"/>
                    <a:lumOff val="25000"/>
                  </a:schemeClr>
                </a:solidFill>
              </a:rPr>
              <a:t>standardised</a:t>
            </a:r>
            <a:r>
              <a:rPr lang="en-US" sz="2200" dirty="0">
                <a:solidFill>
                  <a:schemeClr val="tx1">
                    <a:lumMod val="75000"/>
                    <a:lumOff val="25000"/>
                  </a:schemeClr>
                </a:solidFill>
              </a:rPr>
              <a:t> human rights applications by grounding these rights on universal ethical principles, such as </a:t>
            </a:r>
            <a:r>
              <a:rPr lang="en-US" sz="2200" dirty="0" err="1">
                <a:solidFill>
                  <a:schemeClr val="tx1">
                    <a:lumMod val="75000"/>
                    <a:lumOff val="25000"/>
                  </a:schemeClr>
                </a:solidFill>
              </a:rPr>
              <a:t>recognising</a:t>
            </a:r>
            <a:r>
              <a:rPr lang="en-US" sz="2200" dirty="0">
                <a:solidFill>
                  <a:schemeClr val="tx1">
                    <a:lumMod val="75000"/>
                    <a:lumOff val="25000"/>
                  </a:schemeClr>
                </a:solidFill>
              </a:rPr>
              <a:t> the dignity and equal rights of all persons.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9B45F98-4DDF-47D4-91CE-8AD447F782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25624" y="2002536"/>
            <a:ext cx="3445504" cy="3445504"/>
          </a:xfrm>
          <a:prstGeom prst="rect">
            <a:avLst/>
          </a:prstGeom>
          <a:noFill/>
          <a:ln>
            <a:noFill/>
          </a:ln>
        </p:spPr>
      </p:pic>
      <p:pic>
        <p:nvPicPr>
          <p:cNvPr id="6" name="Picture 5">
            <a:extLst>
              <a:ext uri="{FF2B5EF4-FFF2-40B4-BE49-F238E27FC236}">
                <a16:creationId xmlns:a16="http://schemas.microsoft.com/office/drawing/2014/main" id="{D2A718C2-4856-D355-4D4B-3F858A75B7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6BDE37-0B63-103D-4B02-6B6651BB65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9735E5-A144-BF48-D6FC-B3F6E857A6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7223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should make sure to include the following principles in their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Participation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Everyone has the right to participate in decisions that affect their human rights.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Accountability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Accountability requires effective monitoring of compliance with human rights standards and achievement of human rights goals and effective remedies for breaches of human rights.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051A283E-4446-967D-CC92-5C82385DA6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530B0A2-4E2E-51E4-C881-14669352B2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D3E658-1E70-8C84-7C10-B811E7D003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8574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56140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guidelines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Guidelines are not required but inform people about how to perform the best practices.</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policies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policy states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intentions to achieve particular outcomes.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7" name="Content Placeholder 14">
            <a:extLst>
              <a:ext uri="{FF2B5EF4-FFF2-40B4-BE49-F238E27FC236}">
                <a16:creationId xmlns:a16="http://schemas.microsoft.com/office/drawing/2014/main" id="{49B98822-343F-4662-9F9D-AAE5262CFF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399607" y="2491924"/>
            <a:ext cx="4525671" cy="3018739"/>
          </a:xfrm>
          <a:prstGeom prst="rect">
            <a:avLst/>
          </a:prstGeom>
          <a:noFill/>
          <a:ln>
            <a:noFill/>
          </a:ln>
        </p:spPr>
      </p:pic>
      <p:pic>
        <p:nvPicPr>
          <p:cNvPr id="2" name="Picture 1">
            <a:extLst>
              <a:ext uri="{FF2B5EF4-FFF2-40B4-BE49-F238E27FC236}">
                <a16:creationId xmlns:a16="http://schemas.microsoft.com/office/drawing/2014/main" id="{26AE6C04-6D83-955C-1E57-A26318B18F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7799BCB-D316-62BD-69F9-7EB6AAE047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9971456-25FC-D9F0-7603-49FE953E5A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0664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should make sure to include the following principles in their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Non-discrimination and equality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 human rights-based approach means that all forms of discrimination in the </a:t>
            </a:r>
            <a:r>
              <a:rPr lang="en-US" sz="2200" dirty="0" err="1">
                <a:solidFill>
                  <a:schemeClr val="tx1">
                    <a:lumMod val="75000"/>
                    <a:lumOff val="25000"/>
                  </a:schemeClr>
                </a:solidFill>
              </a:rPr>
              <a:t>realisation</a:t>
            </a:r>
            <a:r>
              <a:rPr lang="en-US" sz="2200" dirty="0">
                <a:solidFill>
                  <a:schemeClr val="tx1">
                    <a:lumMod val="75000"/>
                    <a:lumOff val="25000"/>
                  </a:schemeClr>
                </a:solidFill>
              </a:rPr>
              <a:t> of rights must be prohibited, prevented and eliminated.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Empowerment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Everyone is entitled to claim and exercise their rights and freedoms.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ABAACE18-0684-A6CF-44FB-7F675F1DBD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2CA0C65-09C7-656C-9350-97601EB2CD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43DAB-8BAD-EA36-41BA-0F245776D3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5601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Integrating human rights legislation into work will have the following effects: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3B30B436-468F-4E5B-9C9C-8D02DE2A7DFD}"/>
              </a:ext>
            </a:extLst>
          </p:cNvPr>
          <p:cNvGraphicFramePr/>
          <p:nvPr>
            <p:extLst>
              <p:ext uri="{D42A27DB-BD31-4B8C-83A1-F6EECF244321}">
                <p14:modId xmlns:p14="http://schemas.microsoft.com/office/powerpoint/2010/main" val="3642501293"/>
              </p:ext>
            </p:extLst>
          </p:nvPr>
        </p:nvGraphicFramePr>
        <p:xfrm>
          <a:off x="2733650" y="2982351"/>
          <a:ext cx="6296074" cy="25321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E41F25F-635A-E338-71D1-A0C889A0FE1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D3F7B25-F50F-A8E9-3738-4F7E8CADFD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30B27E-4FC5-A2D7-865A-01A5A151CB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24265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2.2.9 Privacy, Confidentiality, Disclosure and Informed Consent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Information you collect and use for operations are subject to privacy, confidentiality and disclosure laws.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Concerning these laws, the handling of information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is governed by ethical principles that guide practice.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confidentiality and disclosure policies are based on the principle of respect for individual privacy and discretion.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45BE76B7-1693-1877-9581-5122DC9C4E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74EE93-0C6C-7F5A-5582-B3C95AE7DD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901A972-B9AC-163E-E015-2550B53618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9440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an ethical practice in relation to privacy, confidentiality and disclosure,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apply the following guidelines: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7EF79F1D-DBCD-448F-B97E-BBBCA59AD0E8}"/>
              </a:ext>
            </a:extLst>
          </p:cNvPr>
          <p:cNvGraphicFramePr/>
          <p:nvPr>
            <p:extLst>
              <p:ext uri="{D42A27DB-BD31-4B8C-83A1-F6EECF244321}">
                <p14:modId xmlns:p14="http://schemas.microsoft.com/office/powerpoint/2010/main" val="1066657080"/>
              </p:ext>
            </p:extLst>
          </p:nvPr>
        </p:nvGraphicFramePr>
        <p:xfrm>
          <a:off x="1215316" y="3310128"/>
          <a:ext cx="9332742" cy="2706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49D79FF-2ECF-AD31-BE9B-AF5E5B6EF3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77B43F1-F8DF-4513-863C-BE929A64F7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14EEB5-F3FF-4CD5-0D37-6015939E40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0306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of integrity and transparency guide informed consent.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relation to achieving the set of compliance requirements concerning informed consent,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has corresponding ethical responsibilities such as: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2F7672-23B6-41A2-8F01-A0C0E0C65DA1}"/>
              </a:ext>
            </a:extLst>
          </p:cNvPr>
          <p:cNvGraphicFramePr/>
          <p:nvPr>
            <p:extLst>
              <p:ext uri="{D42A27DB-BD31-4B8C-83A1-F6EECF244321}">
                <p14:modId xmlns:p14="http://schemas.microsoft.com/office/powerpoint/2010/main" val="1089854822"/>
              </p:ext>
            </p:extLst>
          </p:nvPr>
        </p:nvGraphicFramePr>
        <p:xfrm>
          <a:off x="1663136" y="3877056"/>
          <a:ext cx="8437102" cy="2029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C5A0ECB-0C9C-712E-03A9-B1FA170D84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2BA1130-CC8B-48BF-D852-A9F10AC8EE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0BA4A7E-D6CD-D8F1-6005-0B691BA7435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0879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you may encounter situations where you need to obtain informed consent from clients, such as for: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2F7672-23B6-41A2-8F01-A0C0E0C65DA1}"/>
              </a:ext>
            </a:extLst>
          </p:cNvPr>
          <p:cNvGraphicFramePr/>
          <p:nvPr>
            <p:extLst>
              <p:ext uri="{D42A27DB-BD31-4B8C-83A1-F6EECF244321}">
                <p14:modId xmlns:p14="http://schemas.microsoft.com/office/powerpoint/2010/main" val="2706497201"/>
              </p:ext>
            </p:extLst>
          </p:nvPr>
        </p:nvGraphicFramePr>
        <p:xfrm>
          <a:off x="2480528" y="2840159"/>
          <a:ext cx="6802317" cy="2220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0CE54E9-45A2-862E-3A1A-94649B2C01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41661B8-7C56-85A9-178D-52774E0746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19665E-000F-E68A-91AB-0FE381E47E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4546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policies that ensure privacy and confidentiality ensures the following: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F22F7672-23B6-41A2-8F01-A0C0E0C65DA1}"/>
              </a:ext>
            </a:extLst>
          </p:cNvPr>
          <p:cNvGraphicFramePr/>
          <p:nvPr>
            <p:extLst>
              <p:ext uri="{D42A27DB-BD31-4B8C-83A1-F6EECF244321}">
                <p14:modId xmlns:p14="http://schemas.microsoft.com/office/powerpoint/2010/main" val="3217537263"/>
              </p:ext>
            </p:extLst>
          </p:nvPr>
        </p:nvGraphicFramePr>
        <p:xfrm>
          <a:off x="2694841" y="3006969"/>
          <a:ext cx="6802317" cy="2220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B0789C7-37D8-92F5-5B5E-E48514A86A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41CA423-3141-3129-E592-0E9D77E5A7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61669E-CF05-3BA7-338F-FB2CDC49D2B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9366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2.2.10 Mandatory Reporting</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requires workers who interact with clients to report suspected abuse and neglect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worker reasonably believes that a client is at risk of harm, they must report it to authorities.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2" name="Content Placeholder 14">
            <a:extLst>
              <a:ext uri="{FF2B5EF4-FFF2-40B4-BE49-F238E27FC236}">
                <a16:creationId xmlns:a16="http://schemas.microsoft.com/office/drawing/2014/main" id="{73587CB9-71B2-4734-8E52-27041FEFC4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05116" y="1825625"/>
            <a:ext cx="4764786" cy="3455213"/>
          </a:xfrm>
          <a:prstGeom prst="rect">
            <a:avLst/>
          </a:prstGeom>
          <a:noFill/>
          <a:ln>
            <a:noFill/>
          </a:ln>
        </p:spPr>
      </p:pic>
      <p:pic>
        <p:nvPicPr>
          <p:cNvPr id="6" name="Picture 5">
            <a:extLst>
              <a:ext uri="{FF2B5EF4-FFF2-40B4-BE49-F238E27FC236}">
                <a16:creationId xmlns:a16="http://schemas.microsoft.com/office/drawing/2014/main" id="{8D94379D-93D7-0647-C103-CFA4369EE5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128754B-F4EE-C33D-5528-D4ABFD955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BF1ABD0-0B43-E243-3F4A-102267AEEF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682586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Two seemingly conflicting ethical considerations are at play in mandatory reporting.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mandatory reporting protects the rights and welfare of the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 the other hand, there is a risk of violating professional codes of ethics and conduct related to privacy and confidentiality through mandatory reporting.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B5E610D7-FA4A-8DBE-D144-BCF444CF1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16A135E-73F8-1DF7-D438-301A1993B5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7BE567-230B-DC00-ADE9-3C27D2BC2A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1660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is applied in </a:t>
            </a:r>
            <a:r>
              <a:rPr lang="en-US" sz="2200" dirty="0" err="1">
                <a:solidFill>
                  <a:schemeClr val="tx1">
                    <a:lumMod val="75000"/>
                    <a:lumOff val="25000"/>
                  </a:schemeClr>
                </a:solidFill>
              </a:rPr>
              <a:t>organisations</a:t>
            </a:r>
            <a:r>
              <a:rPr lang="en-US" sz="2200" dirty="0">
                <a:solidFill>
                  <a:schemeClr val="tx1">
                    <a:lumMod val="75000"/>
                    <a:lumOff val="25000"/>
                  </a:schemeClr>
                </a:solidFill>
              </a:rPr>
              <a:t> by integrating the following points into guidelines, policies and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1334F8E9-178E-414A-B94C-683D2AE4F31B}"/>
              </a:ext>
            </a:extLst>
          </p:cNvPr>
          <p:cNvGraphicFramePr/>
          <p:nvPr>
            <p:extLst>
              <p:ext uri="{D42A27DB-BD31-4B8C-83A1-F6EECF244321}">
                <p14:modId xmlns:p14="http://schemas.microsoft.com/office/powerpoint/2010/main" val="2022662885"/>
              </p:ext>
            </p:extLst>
          </p:nvPr>
        </p:nvGraphicFramePr>
        <p:xfrm>
          <a:off x="1817687" y="3319975"/>
          <a:ext cx="8128000" cy="2630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C5A2EEB-01DD-3C87-0A68-E4B4D0CCEC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AE89C32-A4EF-01F6-3D04-5223118B23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E63455A-66CE-3839-F6B0-0FE682C723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6109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07991"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sources that focus mainly on ethical responsibilities and usually based on laws and regulations are: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procedures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outline the appropriate way of going about a task.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protocols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protocol is a rule that explains procedures and conduct that one must follow for a specific situation.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8BD0B2AB-FA99-52C6-74FC-8A68C7CAA4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D78C5DB-D4B5-48B4-E2E7-E721C4F588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1031BB-626A-E3F6-871B-732CD3C109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08316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impacts workers in the following ways: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65681C4C-5DBA-46C0-ACD1-C34F906F5DB8}"/>
              </a:ext>
            </a:extLst>
          </p:cNvPr>
          <p:cNvGraphicFramePr/>
          <p:nvPr>
            <p:extLst>
              <p:ext uri="{D42A27DB-BD31-4B8C-83A1-F6EECF244321}">
                <p14:modId xmlns:p14="http://schemas.microsoft.com/office/powerpoint/2010/main" val="2267704348"/>
              </p:ext>
            </p:extLst>
          </p:nvPr>
        </p:nvGraphicFramePr>
        <p:xfrm>
          <a:off x="2944739" y="3024556"/>
          <a:ext cx="6302521" cy="16740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B58F25A-3865-9382-FD0E-F31528465D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6B8EFAA-8FC7-973B-8836-3975B9C80C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D816BB8-6820-501F-9B69-37C9912850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43601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2.2.11 Practitioner/Client Boundaries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requirements ensure that clients are adequately cared for and protected.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meeting this ethical responsibility ensures that any risk to the rights and welfare of clients are avoided before they escalate into legal violations.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BE59B29-47CC-4D4D-9128-9F45FBD43F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305116" y="2015887"/>
            <a:ext cx="4764786" cy="3161376"/>
          </a:xfrm>
          <a:prstGeom prst="rect">
            <a:avLst/>
          </a:prstGeom>
          <a:noFill/>
          <a:ln>
            <a:noFill/>
          </a:ln>
        </p:spPr>
      </p:pic>
      <p:pic>
        <p:nvPicPr>
          <p:cNvPr id="6" name="Picture 5">
            <a:extLst>
              <a:ext uri="{FF2B5EF4-FFF2-40B4-BE49-F238E27FC236}">
                <a16:creationId xmlns:a16="http://schemas.microsoft.com/office/drawing/2014/main" id="{D6196A92-90E5-92AB-AA7E-E5381013AD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C2C14AE-C1C5-96B8-E6D7-60BCE17A7D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9EE8B1D-6052-AA36-C71F-6602F02BBC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2988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guidelines, policies and procedures should explicitly state that all employees must respect the following boundaries: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2130D829-BBC4-4C1A-8D06-32E5EBDEE7A7}"/>
              </a:ext>
            </a:extLst>
          </p:cNvPr>
          <p:cNvGraphicFramePr/>
          <p:nvPr>
            <p:extLst>
              <p:ext uri="{D42A27DB-BD31-4B8C-83A1-F6EECF244321}">
                <p14:modId xmlns:p14="http://schemas.microsoft.com/office/powerpoint/2010/main" val="1049140719"/>
              </p:ext>
            </p:extLst>
          </p:nvPr>
        </p:nvGraphicFramePr>
        <p:xfrm>
          <a:off x="3151944" y="3165230"/>
          <a:ext cx="5888111" cy="2902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2D8009C-0D59-710E-1F30-BADD0778CA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1624CC5-0E29-FA8B-203B-2AD3717FEA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0AB352-0DBB-975E-3521-03626B88653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810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policies that </a:t>
            </a:r>
            <a:r>
              <a:rPr lang="en-US" sz="2200" dirty="0" err="1">
                <a:solidFill>
                  <a:schemeClr val="tx1">
                    <a:lumMod val="75000"/>
                    <a:lumOff val="25000"/>
                  </a:schemeClr>
                </a:solidFill>
              </a:rPr>
              <a:t>emphasise</a:t>
            </a:r>
            <a:r>
              <a:rPr lang="en-US" sz="2200" dirty="0">
                <a:solidFill>
                  <a:schemeClr val="tx1">
                    <a:lumMod val="75000"/>
                    <a:lumOff val="25000"/>
                  </a:schemeClr>
                </a:solidFill>
              </a:rPr>
              <a:t> practitioner/client boundaries has the following effects: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prevents any legal disputes from arising.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employees adopt an objective attitude when providing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employees know what their duties and responsibilities 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60F67CA2-1176-7792-6DF6-52D29579B3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642434D-7F20-D97A-A58A-035DE8D154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97CD61-E427-5E17-59C8-2FD7759EC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8785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2.2.12 Policy Frameworks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Policy frameworks consist of principles put in place by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goal of these frameworks is to provide direction for the development of the business.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48201" y="1942735"/>
            <a:ext cx="4478616" cy="3161376"/>
          </a:xfrm>
          <a:prstGeom prst="rect">
            <a:avLst/>
          </a:prstGeom>
          <a:noFill/>
          <a:ln>
            <a:noFill/>
          </a:ln>
        </p:spPr>
      </p:pic>
      <p:pic>
        <p:nvPicPr>
          <p:cNvPr id="6" name="Picture 5">
            <a:extLst>
              <a:ext uri="{FF2B5EF4-FFF2-40B4-BE49-F238E27FC236}">
                <a16:creationId xmlns:a16="http://schemas.microsoft.com/office/drawing/2014/main" id="{7F986215-36F0-D9BA-FCDD-80D5EF52A4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5022B49-4DC3-EC07-BEF5-15F7B5DB88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D80F5F7-6D10-955D-85DD-C31AAA6519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9552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diagram below shows how ethics apply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1AEAADE5-DE18-44D9-BC13-206F1E4966FB}"/>
              </a:ext>
            </a:extLst>
          </p:cNvPr>
          <p:cNvGraphicFramePr/>
          <p:nvPr>
            <p:extLst>
              <p:ext uri="{D42A27DB-BD31-4B8C-83A1-F6EECF244321}">
                <p14:modId xmlns:p14="http://schemas.microsoft.com/office/powerpoint/2010/main" val="1301472804"/>
              </p:ext>
            </p:extLst>
          </p:nvPr>
        </p:nvGraphicFramePr>
        <p:xfrm>
          <a:off x="2111326" y="2912012"/>
          <a:ext cx="7969348" cy="3137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CB74EE1-52D6-2D9D-7AA7-20263DD499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91503F7-B00F-1A16-2425-9BCBE25F99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BAB2B88-D714-8F91-0D0A-B60FF28AE1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01023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a policy framework impacts workers in the following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FF895B88-0469-4688-BF15-5A0B5B7E4A61}"/>
              </a:ext>
            </a:extLst>
          </p:cNvPr>
          <p:cNvGraphicFramePr/>
          <p:nvPr>
            <p:extLst>
              <p:ext uri="{D42A27DB-BD31-4B8C-83A1-F6EECF244321}">
                <p14:modId xmlns:p14="http://schemas.microsoft.com/office/powerpoint/2010/main" val="2865181"/>
              </p:ext>
            </p:extLst>
          </p:nvPr>
        </p:nvGraphicFramePr>
        <p:xfrm>
          <a:off x="2687711" y="3207434"/>
          <a:ext cx="6816578" cy="19413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A0FDB7C-4222-AE8E-AD0A-58EFD0D0D0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C2D2B05-72C8-64D0-97E9-307FC22101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BF5170-6556-7565-BC09-174AF4EBCE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1785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2.2.13 Records Management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Records management is vital for a service because it helps in two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maintaining compliance with laws and regulations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supporting day-to-day activities.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06821" y="1942735"/>
            <a:ext cx="3161376" cy="3161376"/>
          </a:xfrm>
          <a:prstGeom prst="rect">
            <a:avLst/>
          </a:prstGeom>
          <a:noFill/>
          <a:ln>
            <a:noFill/>
          </a:ln>
        </p:spPr>
      </p:pic>
      <p:pic>
        <p:nvPicPr>
          <p:cNvPr id="6" name="Picture 5">
            <a:extLst>
              <a:ext uri="{FF2B5EF4-FFF2-40B4-BE49-F238E27FC236}">
                <a16:creationId xmlns:a16="http://schemas.microsoft.com/office/drawing/2014/main" id="{2695A9CA-78B2-FF7C-1272-6FBE28B217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3CA7C1A-BD93-4439-0DFD-79662729D2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B6C6E8F-6BF9-7DC9-3069-7360281F70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13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keep in mind some ethical workplace practices concerning records management and include them in your service policies and procedures.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recommended practices and tips based on guidelines found in legislation.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record information needed for operations and nothing more.</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Practise</a:t>
            </a:r>
            <a:r>
              <a:rPr lang="en-US" sz="2200" dirty="0">
                <a:solidFill>
                  <a:schemeClr val="tx1">
                    <a:lumMod val="75000"/>
                    <a:lumOff val="25000"/>
                  </a:schemeClr>
                </a:solidFill>
              </a:rPr>
              <a:t> good faith in implementing and maintaining a records management system to avoid breaches and leaks.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4B73D704-0BB7-8675-E6AE-2A90D02301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F4C5505-3078-FA41-919C-D35EE30DBF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378E33-88A6-6166-1D3A-1511D6B094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4794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recommended practices and tips based on guidelines found in legislation.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records easily accessible and available to regulatory authorities and other bodies who may require access, as required by legal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records are kept accurate and up to date to avoid incorrect or misleading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clients about what information you store in records and obtain their consent when using records.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39C793EC-1863-2FEB-2F2C-A1D5A47D2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51F02EF-6E2D-E47A-F194-A6AFF9ABC6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14A2121-C32C-1110-91F6-05DE8D2679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1650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07991"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When identifying sources, you must do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6" name="Diagram 5">
            <a:extLst>
              <a:ext uri="{FF2B5EF4-FFF2-40B4-BE49-F238E27FC236}">
                <a16:creationId xmlns:a16="http://schemas.microsoft.com/office/drawing/2014/main" id="{4677570E-E9B4-4CFB-98B4-42B3D6B65B5D}"/>
              </a:ext>
            </a:extLst>
          </p:cNvPr>
          <p:cNvGraphicFramePr/>
          <p:nvPr>
            <p:extLst>
              <p:ext uri="{D42A27DB-BD31-4B8C-83A1-F6EECF244321}">
                <p14:modId xmlns:p14="http://schemas.microsoft.com/office/powerpoint/2010/main" val="2704781296"/>
              </p:ext>
            </p:extLst>
          </p:nvPr>
        </p:nvGraphicFramePr>
        <p:xfrm>
          <a:off x="2032000" y="2489981"/>
          <a:ext cx="8128000" cy="2354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B7B2EC7-0774-2D31-1009-13EDE83273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996C87A-359A-1115-6D64-83113AA324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092CCBD-93EA-F164-84C8-4FDBF676EA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07616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effective records management system impacts workers in the following ways: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A712A240-4230-4E43-90ED-06F6027E28C6}"/>
              </a:ext>
            </a:extLst>
          </p:cNvPr>
          <p:cNvGraphicFramePr/>
          <p:nvPr>
            <p:extLst>
              <p:ext uri="{D42A27DB-BD31-4B8C-83A1-F6EECF244321}">
                <p14:modId xmlns:p14="http://schemas.microsoft.com/office/powerpoint/2010/main" val="551057072"/>
              </p:ext>
            </p:extLst>
          </p:nvPr>
        </p:nvGraphicFramePr>
        <p:xfrm>
          <a:off x="2701778" y="2883877"/>
          <a:ext cx="6788443" cy="17443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997C15B3-3764-60E2-F93A-504CD781B2D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2149450-4ED6-F46E-A7FB-636B68C64B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A8312C-F416-9439-03C6-366CF4B9DF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092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2.2.14 Rights and Responsibilities of Workers, Employers and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Everyone must be treated fairly and equally.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Even if there are laws protecting the rights and responsibilities of workers, employers and clients, it is still essential to know and apply ethical principles in the workplace because these principles guide areas of practice that are not covered in laws.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56005" y="2159117"/>
            <a:ext cx="4369170" cy="2914026"/>
          </a:xfrm>
          <a:prstGeom prst="rect">
            <a:avLst/>
          </a:prstGeom>
          <a:noFill/>
          <a:ln>
            <a:noFill/>
          </a:ln>
        </p:spPr>
      </p:pic>
      <p:pic>
        <p:nvPicPr>
          <p:cNvPr id="6" name="Picture 5">
            <a:extLst>
              <a:ext uri="{FF2B5EF4-FFF2-40B4-BE49-F238E27FC236}">
                <a16:creationId xmlns:a16="http://schemas.microsoft.com/office/drawing/2014/main" id="{D4D6D678-51F5-349E-71BC-198DD8E7C0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3761385-7394-7A5D-991C-990BA8B38D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546F3E-DAC0-597C-B8E2-628F7077E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53541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apply these rights and responsibilities in the workplace, </a:t>
            </a:r>
            <a:r>
              <a:rPr lang="en-US" sz="2200" dirty="0" err="1">
                <a:solidFill>
                  <a:schemeClr val="tx1">
                    <a:lumMod val="75000"/>
                    <a:lumOff val="25000"/>
                  </a:schemeClr>
                </a:solidFill>
              </a:rPr>
              <a:t>organisations</a:t>
            </a:r>
            <a:r>
              <a:rPr lang="en-US" sz="2200" dirty="0">
                <a:solidFill>
                  <a:schemeClr val="tx1">
                    <a:lumMod val="75000"/>
                    <a:lumOff val="25000"/>
                  </a:schemeClr>
                </a:solidFill>
              </a:rPr>
              <a:t> should have specific guidelines, policies and procedures outlining these rights and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also help train employees and orient clients on their rights and responsibilities concerning the service.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29B198F2-99A3-5EBD-8721-300E9E44C3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CC0BEE6-F1E0-81FA-7EFF-28496DD1EC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7537AC-5084-AE69-CBE6-30F72653B7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7871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related to upholding rights and responsibilities will have the following impacts: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E902E45E-4050-40F4-8CDB-2E528BE2F3F6}"/>
              </a:ext>
            </a:extLst>
          </p:cNvPr>
          <p:cNvGraphicFramePr/>
          <p:nvPr>
            <p:extLst>
              <p:ext uri="{D42A27DB-BD31-4B8C-83A1-F6EECF244321}">
                <p14:modId xmlns:p14="http://schemas.microsoft.com/office/powerpoint/2010/main" val="2815717094"/>
              </p:ext>
            </p:extLst>
          </p:nvPr>
        </p:nvGraphicFramePr>
        <p:xfrm>
          <a:off x="2529668" y="3274255"/>
          <a:ext cx="6704037" cy="2085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20DE4E4-6C1B-35C2-BCD1-7D9236DC3B5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D9F5DCF-035F-49B2-5227-3094F5713D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D0B253-7644-C78B-3A18-E318B751E7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1727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2.2.15 Industrial Relations Legislation and Requirements Relevant to </a:t>
            </a:r>
            <a:r>
              <a:rPr lang="en-US" b="1" dirty="0" err="1">
                <a:solidFill>
                  <a:srgbClr val="FF595E"/>
                </a:solidFill>
                <a:latin typeface="+mn-lt"/>
              </a:rPr>
              <a:t>Organisation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039948"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Industrial relations refer to all issues and concerns related to establishing and maintaining working relationships between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and its staff.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underlying ethical principles for this legislation promote the values of social inclusion and economic prosperity through cooperative and productive workplace relations.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7162046" y="2299794"/>
            <a:ext cx="4191753" cy="2914026"/>
          </a:xfrm>
          <a:prstGeom prst="rect">
            <a:avLst/>
          </a:prstGeom>
          <a:noFill/>
          <a:ln>
            <a:noFill/>
          </a:ln>
        </p:spPr>
      </p:pic>
      <p:pic>
        <p:nvPicPr>
          <p:cNvPr id="6" name="Picture 5">
            <a:extLst>
              <a:ext uri="{FF2B5EF4-FFF2-40B4-BE49-F238E27FC236}">
                <a16:creationId xmlns:a16="http://schemas.microsoft.com/office/drawing/2014/main" id="{0D6DCC79-2693-6424-2D70-69462A1372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A84743D-AEE1-B9AF-3B0A-8380566413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84A07E-8E4F-1E7A-7E9E-00BFF7A361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20488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workplace relations to be cooperative and productive, they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7FFAB7A8-511A-4F4A-817F-5FD34CE21030}"/>
              </a:ext>
            </a:extLst>
          </p:cNvPr>
          <p:cNvGraphicFramePr/>
          <p:nvPr>
            <p:extLst>
              <p:ext uri="{D42A27DB-BD31-4B8C-83A1-F6EECF244321}">
                <p14:modId xmlns:p14="http://schemas.microsoft.com/office/powerpoint/2010/main" val="2895977515"/>
              </p:ext>
            </p:extLst>
          </p:nvPr>
        </p:nvGraphicFramePr>
        <p:xfrm>
          <a:off x="1365958" y="2844312"/>
          <a:ext cx="9031458" cy="3162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0230A10-A440-D437-9CF7-119321CD79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588B61B-56B9-971E-CA73-1EE09B6474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8A5CB7-D5B5-A0AC-17A8-C5B78BC3D6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8405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this ethical responsibility impacts workers in the same way that integrating human rights into the workplace does.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Workers will benefit from a safe working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knowledge and skills of workers will be </a:t>
            </a:r>
            <a:r>
              <a:rPr lang="en-US" sz="2200" dirty="0" err="1">
                <a:solidFill>
                  <a:schemeClr val="tx1">
                    <a:lumMod val="75000"/>
                    <a:lumOff val="25000"/>
                  </a:schemeClr>
                </a:solidFill>
              </a:rPr>
              <a:t>maximised</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Workers will appreciate that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creates its policies in good faith and be encouraged to deliver quality services consistently.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BD2118F4-BA66-9759-B60C-53C2363D3B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7606407-2474-DAE5-AEA9-67C720108C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C6058C-A095-7390-8D81-A90C14CEC0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5789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2.2.16 Specific Requirements in the Area of Work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5005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Everyone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exhibit ethical </a:t>
            </a:r>
            <a:r>
              <a:rPr lang="en-US" sz="2200" dirty="0" err="1">
                <a:solidFill>
                  <a:schemeClr val="tx1">
                    <a:lumMod val="75000"/>
                    <a:lumOff val="25000"/>
                  </a:schemeClr>
                </a:solidFill>
              </a:rPr>
              <a:t>behaviour</a:t>
            </a:r>
            <a:r>
              <a:rPr lang="en-US" sz="2200" dirty="0">
                <a:solidFill>
                  <a:schemeClr val="tx1">
                    <a:lumMod val="75000"/>
                    <a:lumOff val="25000"/>
                  </a:schemeClr>
                </a:solidFill>
              </a:rPr>
              <a:t> when performing work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a:t>
            </a:r>
            <a:r>
              <a:rPr lang="en-US" sz="2200" dirty="0" err="1">
                <a:solidFill>
                  <a:schemeClr val="tx1">
                    <a:lumMod val="75000"/>
                    <a:lumOff val="25000"/>
                  </a:schemeClr>
                </a:solidFill>
              </a:rPr>
              <a:t>behaviour</a:t>
            </a:r>
            <a:r>
              <a:rPr lang="en-US" sz="2200" dirty="0">
                <a:solidFill>
                  <a:schemeClr val="tx1">
                    <a:lumMod val="75000"/>
                    <a:lumOff val="25000"/>
                  </a:schemeClr>
                </a:solidFill>
              </a:rPr>
              <a:t> ensures that clients and their families are protected from maltreatment.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8A2CB850-55F5-4E8E-9A80-B01A267B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235138" y="1975386"/>
            <a:ext cx="4887884" cy="3260667"/>
          </a:xfrm>
          <a:prstGeom prst="rect">
            <a:avLst/>
          </a:prstGeom>
          <a:noFill/>
          <a:ln>
            <a:noFill/>
          </a:ln>
        </p:spPr>
      </p:pic>
      <p:pic>
        <p:nvPicPr>
          <p:cNvPr id="6" name="Picture 5">
            <a:extLst>
              <a:ext uri="{FF2B5EF4-FFF2-40B4-BE49-F238E27FC236}">
                <a16:creationId xmlns:a16="http://schemas.microsoft.com/office/drawing/2014/main" id="{A351EFAB-ACB3-4C14-1F29-73A068A9D8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E9BDDFE-F085-81A5-B232-EFB12F6E0E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58BD02B-B018-E917-E692-29EBFA5642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0844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someone in community and health services, there are specific requirements you need to abide by.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three requirements that </a:t>
            </a:r>
            <a:r>
              <a:rPr lang="en-US" sz="2200" dirty="0" err="1">
                <a:solidFill>
                  <a:schemeClr val="tx1">
                    <a:lumMod val="75000"/>
                    <a:lumOff val="25000"/>
                  </a:schemeClr>
                </a:solidFill>
              </a:rPr>
              <a:t>organisations</a:t>
            </a:r>
            <a:r>
              <a:rPr lang="en-US" sz="2200" dirty="0">
                <a:solidFill>
                  <a:schemeClr val="tx1">
                    <a:lumMod val="75000"/>
                    <a:lumOff val="25000"/>
                  </a:schemeClr>
                </a:solidFill>
              </a:rPr>
              <a:t> have to address in their guidelines, policies and procedures: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05C5DEAC-EEAE-4AC7-9ED0-35BBF2FCD50C}"/>
              </a:ext>
            </a:extLst>
          </p:cNvPr>
          <p:cNvGraphicFramePr/>
          <p:nvPr>
            <p:extLst>
              <p:ext uri="{D42A27DB-BD31-4B8C-83A1-F6EECF244321}">
                <p14:modId xmlns:p14="http://schemas.microsoft.com/office/powerpoint/2010/main" val="1301980964"/>
              </p:ext>
            </p:extLst>
          </p:nvPr>
        </p:nvGraphicFramePr>
        <p:xfrm>
          <a:off x="2032000" y="4135902"/>
          <a:ext cx="8128000" cy="188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4847245-83C5-4632-3DD9-D0C94546E8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EABCFEF-BAFE-CDC4-D064-C5A176FB0E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092499-92B9-9825-F9F7-F8E2AEECEC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0493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Integrating these requirements with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 will have the following impact on workers: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05C5DEAC-EEAE-4AC7-9ED0-35BBF2FCD50C}"/>
              </a:ext>
            </a:extLst>
          </p:cNvPr>
          <p:cNvGraphicFramePr/>
          <p:nvPr>
            <p:extLst>
              <p:ext uri="{D42A27DB-BD31-4B8C-83A1-F6EECF244321}">
                <p14:modId xmlns:p14="http://schemas.microsoft.com/office/powerpoint/2010/main" val="359638927"/>
              </p:ext>
            </p:extLst>
          </p:nvPr>
        </p:nvGraphicFramePr>
        <p:xfrm>
          <a:off x="2091921" y="3305907"/>
          <a:ext cx="7579531" cy="21101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6E79DFC0-1CEB-2E78-5D5A-7550B8DAE8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69BC248-6401-480A-5922-7E453BDEC2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D44C249-9DF0-05F9-CC6F-758F446CEDF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5503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2.1.2 Accessing Sources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0480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access sources is to acquire the source itself after identifying it.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 codes, standards and guidelines, you can check the websites of industry bodies.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Policies, procedures, protocols and guidelines can be accessed through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692254E0-2353-45B1-B605-473A06FC6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544465" y="2014054"/>
            <a:ext cx="4525437" cy="3018739"/>
          </a:xfrm>
          <a:prstGeom prst="rect">
            <a:avLst/>
          </a:prstGeom>
          <a:noFill/>
          <a:ln>
            <a:noFill/>
          </a:ln>
        </p:spPr>
      </p:pic>
      <p:pic>
        <p:nvPicPr>
          <p:cNvPr id="6" name="Picture 5">
            <a:extLst>
              <a:ext uri="{FF2B5EF4-FFF2-40B4-BE49-F238E27FC236}">
                <a16:creationId xmlns:a16="http://schemas.microsoft.com/office/drawing/2014/main" id="{706EA613-89FB-A152-5E56-219066E880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F6BD3C5-4A6C-38DF-562E-CFA3163C50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884D31A-95A8-A016-86B2-8AE848CCAB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69197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2.2.17 Work Role Boundaries – Responsibilities and Limitations of Different People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responsibilities for establishing work role boundaries are grounded on the principle of respect for individual abilities and capabilities.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D4C7D06-0D0C-4665-A9A2-533F6FC5D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182018" y="2030997"/>
            <a:ext cx="4887884" cy="3259172"/>
          </a:xfrm>
          <a:prstGeom prst="rect">
            <a:avLst/>
          </a:prstGeom>
          <a:noFill/>
          <a:ln>
            <a:noFill/>
          </a:ln>
        </p:spPr>
      </p:pic>
      <p:pic>
        <p:nvPicPr>
          <p:cNvPr id="6" name="Picture 5">
            <a:extLst>
              <a:ext uri="{FF2B5EF4-FFF2-40B4-BE49-F238E27FC236}">
                <a16:creationId xmlns:a16="http://schemas.microsoft.com/office/drawing/2014/main" id="{14F3519A-E766-BED3-E27E-61AEA9EA2A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6467645-A359-6CC4-0498-81A60B0285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EF9ED7-1802-C2E9-A938-1EFDF75D3D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0919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can integrate the following into their guidelines, policies and procedures to integrate work role boundaries into the workplace: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CADFB045-2A9E-4A2F-A4BA-7D5798D56F4B}"/>
              </a:ext>
            </a:extLst>
          </p:cNvPr>
          <p:cNvGraphicFramePr/>
          <p:nvPr>
            <p:extLst>
              <p:ext uri="{D42A27DB-BD31-4B8C-83A1-F6EECF244321}">
                <p14:modId xmlns:p14="http://schemas.microsoft.com/office/powerpoint/2010/main" val="1673506045"/>
              </p:ext>
            </p:extLst>
          </p:nvPr>
        </p:nvGraphicFramePr>
        <p:xfrm>
          <a:off x="2239753" y="3335553"/>
          <a:ext cx="7712493" cy="248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1EC482E-93B6-8F32-4238-314DC950DE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0D131DC-2B64-B8CB-326D-EA403BE853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01168CE-11EA-C93B-BCEC-3898324866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Integrating work role boundaries into the workplace impacts workers in the following ways: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7" name="Diagram 6">
            <a:extLst>
              <a:ext uri="{FF2B5EF4-FFF2-40B4-BE49-F238E27FC236}">
                <a16:creationId xmlns:a16="http://schemas.microsoft.com/office/drawing/2014/main" id="{CADFB045-2A9E-4A2F-A4BA-7D5798D56F4B}"/>
              </a:ext>
            </a:extLst>
          </p:cNvPr>
          <p:cNvGraphicFramePr/>
          <p:nvPr>
            <p:extLst>
              <p:ext uri="{D42A27DB-BD31-4B8C-83A1-F6EECF244321}">
                <p14:modId xmlns:p14="http://schemas.microsoft.com/office/powerpoint/2010/main" val="1302904467"/>
              </p:ext>
            </p:extLst>
          </p:nvPr>
        </p:nvGraphicFramePr>
        <p:xfrm>
          <a:off x="2239753" y="3223011"/>
          <a:ext cx="7712493" cy="248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6F159E6-F737-7927-43FA-A6D25C9030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0E5A2E9-61FD-014D-8B2E-7F681D4511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9ABBCD-8BDE-807C-F5DB-1E1FB5E5D9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67086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2.2.18 Work Health and Safety</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Nature and Underlying Ethical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Ethical practice concerning work health and safety means being proactive in identifying and eliminating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practice accountability by identifying and acknowledging possible hazards and risks in the workplace and acting early to address them.</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10" name="Content Placeholder 14">
            <a:extLst>
              <a:ext uri="{FF2B5EF4-FFF2-40B4-BE49-F238E27FC236}">
                <a16:creationId xmlns:a16="http://schemas.microsoft.com/office/drawing/2014/main" id="{FD4C7D06-0D0C-4665-A9A2-533F6FC5D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672329" y="1966989"/>
            <a:ext cx="4119741" cy="3259172"/>
          </a:xfrm>
          <a:prstGeom prst="rect">
            <a:avLst/>
          </a:prstGeom>
          <a:noFill/>
          <a:ln>
            <a:noFill/>
          </a:ln>
        </p:spPr>
      </p:pic>
      <p:pic>
        <p:nvPicPr>
          <p:cNvPr id="6" name="Picture 5">
            <a:extLst>
              <a:ext uri="{FF2B5EF4-FFF2-40B4-BE49-F238E27FC236}">
                <a16:creationId xmlns:a16="http://schemas.microsoft.com/office/drawing/2014/main" id="{0DC69502-B149-B114-AD4D-B43F1E3FC0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95FAC6F-5EC0-4651-D70C-47FDCB84E3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4D0A81-DF3C-384A-4144-5BF9D69ED4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8683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is Applied in </a:t>
            </a:r>
            <a:r>
              <a:rPr lang="en-US" sz="2200" b="1" dirty="0" err="1">
                <a:solidFill>
                  <a:schemeClr val="tx1">
                    <a:lumMod val="75000"/>
                    <a:lumOff val="25000"/>
                  </a:schemeClr>
                </a:solidFill>
              </a:rPr>
              <a:t>Organisation</a:t>
            </a:r>
            <a:r>
              <a:rPr lang="en-US" sz="2200" dirty="0" err="1">
                <a:solidFill>
                  <a:schemeClr val="tx1">
                    <a:lumMod val="75000"/>
                    <a:lumOff val="25000"/>
                  </a:schemeClr>
                </a:solidFill>
              </a:rPr>
              <a:t>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Since hazards and risks depend on effective work health and safety policies and procedures and compliance with work health and safety laws,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practice care in implementing guidelines such as the following:</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PH" sz="2200" dirty="0">
                <a:solidFill>
                  <a:schemeClr val="tx1">
                    <a:lumMod val="75000"/>
                    <a:lumOff val="25000"/>
                  </a:schemeClr>
                </a:solidFill>
              </a:rPr>
              <a:t>Do not take shortcuts or compromises when following work health and safety policies and procedures.</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PH" sz="2200" dirty="0">
                <a:solidFill>
                  <a:schemeClr val="tx1">
                    <a:lumMod val="75000"/>
                    <a:lumOff val="25000"/>
                  </a:schemeClr>
                </a:solidFill>
              </a:rPr>
              <a:t>Be informed on work health and safety best practices related to your role.</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PH" sz="2200" dirty="0">
                <a:solidFill>
                  <a:schemeClr val="tx1">
                    <a:lumMod val="75000"/>
                    <a:lumOff val="25000"/>
                  </a:schemeClr>
                </a:solidFill>
              </a:rPr>
              <a:t>Call the attention of colleagues who are displaying unsafe work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112CCE63-66DD-3AD3-D97A-C6DCE0567C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8A8A37A-01E2-B841-8087-2C0D201423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20D54D-9B0D-1C47-9D0A-B36B4C5574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31514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Since hazards and risks depend on effective work health and safety policies and procedures and compliance with work health and safety laws,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practice care in implementing guidelines such as the following:</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Conduct thorough risk assessments as part of planning activities before implementation.</a:t>
            </a: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Promptly and accurately record and report incidents or risks of non-compliance.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2" name="Picture 1">
            <a:extLst>
              <a:ext uri="{FF2B5EF4-FFF2-40B4-BE49-F238E27FC236}">
                <a16:creationId xmlns:a16="http://schemas.microsoft.com/office/drawing/2014/main" id="{90057497-E8D5-04E3-98FE-869FE7F3B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4833FB1-566A-B428-450E-F8142FFB55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58AB15-DC54-CCC5-1AD4-F0C3ECD5A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4183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This Responsibility Impacts Workers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policies can impact workers in the following ways: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2" name="Diagram 1">
            <a:extLst>
              <a:ext uri="{FF2B5EF4-FFF2-40B4-BE49-F238E27FC236}">
                <a16:creationId xmlns:a16="http://schemas.microsoft.com/office/drawing/2014/main" id="{C0509F31-3A36-4D1B-BD7C-BC0AC22F9752}"/>
              </a:ext>
            </a:extLst>
          </p:cNvPr>
          <p:cNvGraphicFramePr/>
          <p:nvPr>
            <p:extLst>
              <p:ext uri="{D42A27DB-BD31-4B8C-83A1-F6EECF244321}">
                <p14:modId xmlns:p14="http://schemas.microsoft.com/office/powerpoint/2010/main" val="1761180245"/>
              </p:ext>
            </p:extLst>
          </p:nvPr>
        </p:nvGraphicFramePr>
        <p:xfrm>
          <a:off x="2490763" y="2932149"/>
          <a:ext cx="7210474" cy="2138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E5861E8-EE0E-27B9-A976-C0D2DB11BC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F1EB572-A901-B998-8D2C-994337B620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A4B43C-FC08-5A6C-08DB-DFA128C067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84408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4464" r="14464"/>
          <a:stretch/>
        </p:blipFill>
        <p:spPr>
          <a:xfrm>
            <a:off x="2795362" y="0"/>
            <a:ext cx="9412462"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a:extLst>
              <a:ext uri="{FF2B5EF4-FFF2-40B4-BE49-F238E27FC236}">
                <a16:creationId xmlns:a16="http://schemas.microsoft.com/office/drawing/2014/main" id="{8AB7F8C6-DEF3-4D4D-8B01-07D353A921D9}"/>
              </a:ext>
            </a:extLst>
          </p:cNvPr>
          <p:cNvSpPr>
            <a:spLocks noGrp="1"/>
          </p:cNvSpPr>
          <p:nvPr>
            <p:ph type="title"/>
          </p:nvPr>
        </p:nvSpPr>
        <p:spPr>
          <a:xfrm>
            <a:off x="705238" y="2243749"/>
            <a:ext cx="5685064" cy="2370503"/>
          </a:xfrm>
        </p:spPr>
        <p:txBody>
          <a:bodyPr>
            <a:noAutofit/>
          </a:bodyPr>
          <a:lstStyle/>
          <a:p>
            <a:r>
              <a:rPr lang="en-AU" sz="5600" b="1" dirty="0">
                <a:solidFill>
                  <a:schemeClr val="tx1">
                    <a:lumMod val="50000"/>
                    <a:lumOff val="50000"/>
                  </a:schemeClr>
                </a:solidFill>
                <a:latin typeface="Arial" panose="020B0604020202020204" pitchFamily="34" charset="0"/>
                <a:cs typeface="Arial" panose="020B0604020202020204" pitchFamily="34" charset="0"/>
              </a:rPr>
              <a:t>2.3 </a:t>
            </a:r>
            <a:br>
              <a:rPr lang="en-AU" sz="5600" b="1" dirty="0">
                <a:solidFill>
                  <a:schemeClr val="tx1">
                    <a:lumMod val="50000"/>
                    <a:lumOff val="50000"/>
                  </a:schemeClr>
                </a:solidFill>
                <a:latin typeface="Arial" panose="020B0604020202020204" pitchFamily="34" charset="0"/>
                <a:cs typeface="Arial" panose="020B0604020202020204" pitchFamily="34" charset="0"/>
              </a:rPr>
            </a:br>
            <a:r>
              <a:rPr lang="en-AU" sz="5600" b="1" dirty="0">
                <a:solidFill>
                  <a:schemeClr val="tx1">
                    <a:lumMod val="50000"/>
                    <a:lumOff val="50000"/>
                  </a:schemeClr>
                </a:solidFill>
                <a:latin typeface="Arial" panose="020B0604020202020204" pitchFamily="34" charset="0"/>
                <a:cs typeface="Arial" panose="020B0604020202020204" pitchFamily="34" charset="0"/>
              </a:rPr>
              <a:t>Meet Ethical Responsibilities </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0114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 Meet Ethical Responsibilities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Meeting ethical responsibilities means applying moral principles while performing your duties and responsibilities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shows the consequences of not meeting these responsibilities: </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termination from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failure to meet job expectations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low-quality service delivery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 may lose accreditation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penalties the organisation may have for offenders.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pic>
        <p:nvPicPr>
          <p:cNvPr id="6" name="Picture 5">
            <a:extLst>
              <a:ext uri="{FF2B5EF4-FFF2-40B4-BE49-F238E27FC236}">
                <a16:creationId xmlns:a16="http://schemas.microsoft.com/office/drawing/2014/main" id="{FB9F83BC-C530-DDF1-6317-2AA2C5B855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3EFAB37-953A-DDFB-AF8A-D7B1C02EB8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9D75BC-B994-1812-598A-D6D80A155B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96371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points in the list are generally found in ethical guidelines throughout community service and health sectors.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Identify and Meet Ethical Responsibilities</a:t>
            </a:r>
            <a:endParaRPr lang="en-PH" sz="1050" i="1" dirty="0"/>
          </a:p>
        </p:txBody>
      </p:sp>
      <p:graphicFrame>
        <p:nvGraphicFramePr>
          <p:cNvPr id="8" name="Diagram 7">
            <a:extLst>
              <a:ext uri="{FF2B5EF4-FFF2-40B4-BE49-F238E27FC236}">
                <a16:creationId xmlns:a16="http://schemas.microsoft.com/office/drawing/2014/main" id="{AA8EED6E-CB5E-4711-A248-E4837DA40021}"/>
              </a:ext>
            </a:extLst>
          </p:cNvPr>
          <p:cNvGraphicFramePr/>
          <p:nvPr>
            <p:extLst>
              <p:ext uri="{D42A27DB-BD31-4B8C-83A1-F6EECF244321}">
                <p14:modId xmlns:p14="http://schemas.microsoft.com/office/powerpoint/2010/main" val="3948133255"/>
              </p:ext>
            </p:extLst>
          </p:nvPr>
        </p:nvGraphicFramePr>
        <p:xfrm>
          <a:off x="2395537" y="2669287"/>
          <a:ext cx="6972300" cy="3451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AF59DE4-688E-536F-FFB7-70F77BEF7E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F697908-E547-3CFC-B36C-8E0673F2E8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08EAA3F-EEA9-616D-1AC2-7C01D6E290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945688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2020EA-6E37-4235-AB2E-EF5463A44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schemas.microsoft.com/office/2006/documentManagement/types"/>
    <ds:schemaRef ds:uri="http://schemas.microsoft.com/sharepoint/v3"/>
    <ds:schemaRef ds:uri="6cecd733-34d5-425b-8041-9161b6f347cb"/>
    <ds:schemaRef ds:uri="http://schemas.microsoft.com/office/infopath/2007/PartnerControls"/>
    <ds:schemaRef ds:uri="http://schemas.microsoft.com/office/2006/metadata/properties"/>
    <ds:schemaRef ds:uri="http://purl.org/dc/elements/1.1/"/>
    <ds:schemaRef ds:uri="9070b689-7605-479f-8804-a59ee445c744"/>
    <ds:schemaRef ds:uri="http://purl.org/dc/dcmitype/"/>
    <ds:schemaRef ds:uri="http://schemas.openxmlformats.org/package/2006/metadata/core-properties"/>
    <ds:schemaRef ds:uri="http://www.w3.org/XML/1998/namespace"/>
    <ds:schemaRef ds:uri="http://purl.org/dc/terms/"/>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930</TotalTime>
  <Words>7444</Words>
  <Application>Microsoft Office PowerPoint</Application>
  <PresentationFormat>Widescreen</PresentationFormat>
  <Paragraphs>788</Paragraphs>
  <Slides>136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136</vt:i4>
      </vt:variant>
    </vt:vector>
  </HeadingPairs>
  <TitlesOfParts>
    <vt:vector size="142" baseType="lpstr">
      <vt:lpstr>Arial</vt:lpstr>
      <vt:lpstr>Calibri</vt:lpstr>
      <vt:lpstr>Calibri Light</vt:lpstr>
      <vt:lpstr>Courier New</vt:lpstr>
      <vt:lpstr>Wingdings</vt:lpstr>
      <vt:lpstr>Office Theme</vt:lpstr>
      <vt:lpstr>Identify and Meet Ethical Responsibilities</vt:lpstr>
      <vt:lpstr>2.1  Identify, Access and Interpret Sources of Information About Ethical Responsibilities</vt:lpstr>
      <vt:lpstr>2.1 Identify, Access and Interpret Sources of Information About Ethical Responsibilities</vt:lpstr>
      <vt:lpstr>2.1.1 Identifying Sources</vt:lpstr>
      <vt:lpstr>PowerPoint Presentation</vt:lpstr>
      <vt:lpstr>PowerPoint Presentation</vt:lpstr>
      <vt:lpstr>PowerPoint Presentation</vt:lpstr>
      <vt:lpstr>PowerPoint Presentation</vt:lpstr>
      <vt:lpstr>2.1.2 Accessing Sources</vt:lpstr>
      <vt:lpstr>2.1.3 Interpreting Sources</vt:lpstr>
      <vt:lpstr>PowerPoint Presentation</vt:lpstr>
      <vt:lpstr>2.2  Identify the Scope and Nature of Own Ethical Responsibilities</vt:lpstr>
      <vt:lpstr>2.2 Identify the Scope and Nature of Own Ethical Responsibilities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2.2.1 Children in the Workplace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Codes of Conduct</vt:lpstr>
      <vt:lpstr>PowerPoint Presentation</vt:lpstr>
      <vt:lpstr>PowerPoint Presentation</vt:lpstr>
      <vt:lpstr>PowerPoint Presentation</vt:lpstr>
      <vt:lpstr>PowerPoint Presentation</vt:lpstr>
      <vt:lpstr>2.2.3 Codes of Practice and Practice Standards</vt:lpstr>
      <vt:lpstr>PowerPoint Presentation</vt:lpstr>
      <vt:lpstr>PowerPoint Presentation</vt:lpstr>
      <vt:lpstr>2.2.4 Complaints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2.2.5 Continuing Professional Education</vt:lpstr>
      <vt:lpstr>PowerPoint Presentation</vt:lpstr>
      <vt:lpstr>PowerPoint Presentation</vt:lpstr>
      <vt:lpstr>2.2.6 Discrimination</vt:lpstr>
      <vt:lpstr>PowerPoint Presentation</vt:lpstr>
      <vt:lpstr>PowerPoint Presentation</vt:lpstr>
      <vt:lpstr>PowerPoint Presentation</vt:lpstr>
      <vt:lpstr>PowerPoint Presentation</vt:lpstr>
      <vt:lpstr>PowerPoint Presentation</vt:lpstr>
      <vt:lpstr>PowerPoint Presentation</vt:lpstr>
      <vt:lpstr>2.2.7 Dignity of Risk and Duty of Care</vt:lpstr>
      <vt:lpstr>PowerPoint Presentation</vt:lpstr>
      <vt:lpstr>PowerPoint Presentation</vt:lpstr>
      <vt:lpstr>2.2.8 Human Rights</vt:lpstr>
      <vt:lpstr>PowerPoint Presentation</vt:lpstr>
      <vt:lpstr>PowerPoint Presentation</vt:lpstr>
      <vt:lpstr>PowerPoint Presentation</vt:lpstr>
      <vt:lpstr>2.2.9 Privacy, Confidentiality, Disclosure and Informed Consent</vt:lpstr>
      <vt:lpstr>PowerPoint Presentation</vt:lpstr>
      <vt:lpstr>PowerPoint Presentation</vt:lpstr>
      <vt:lpstr>PowerPoint Presentation</vt:lpstr>
      <vt:lpstr>PowerPoint Presentation</vt:lpstr>
      <vt:lpstr>2.2.10 Mandatory Reporting</vt:lpstr>
      <vt:lpstr>PowerPoint Presentation</vt:lpstr>
      <vt:lpstr>PowerPoint Presentation</vt:lpstr>
      <vt:lpstr>PowerPoint Presentation</vt:lpstr>
      <vt:lpstr>2.2.11 Practitioner/Client Boundaries</vt:lpstr>
      <vt:lpstr>PowerPoint Presentation</vt:lpstr>
      <vt:lpstr>PowerPoint Presentation</vt:lpstr>
      <vt:lpstr>2.2.12 Policy Frameworks</vt:lpstr>
      <vt:lpstr>PowerPoint Presentation</vt:lpstr>
      <vt:lpstr>PowerPoint Presentation</vt:lpstr>
      <vt:lpstr>2.2.13 Records Management</vt:lpstr>
      <vt:lpstr>PowerPoint Presentation</vt:lpstr>
      <vt:lpstr>PowerPoint Presentation</vt:lpstr>
      <vt:lpstr>PowerPoint Presentation</vt:lpstr>
      <vt:lpstr>2.2.14 Rights and Responsibilities of Workers, Employers and Clients</vt:lpstr>
      <vt:lpstr>PowerPoint Presentation</vt:lpstr>
      <vt:lpstr>PowerPoint Presentation</vt:lpstr>
      <vt:lpstr>2.2.15 Industrial Relations Legislation and Requirements Relevant to Organisation</vt:lpstr>
      <vt:lpstr>PowerPoint Presentation</vt:lpstr>
      <vt:lpstr>PowerPoint Presentation</vt:lpstr>
      <vt:lpstr>2.2.16 Specific Requirements in the Area of Work</vt:lpstr>
      <vt:lpstr>PowerPoint Presentation</vt:lpstr>
      <vt:lpstr>PowerPoint Presentation</vt:lpstr>
      <vt:lpstr>2.2.17 Work Role Boundaries – Responsibilities and Limitations of Different People</vt:lpstr>
      <vt:lpstr>PowerPoint Presentation</vt:lpstr>
      <vt:lpstr>PowerPoint Presentation</vt:lpstr>
      <vt:lpstr>2.2.18 Work Health and Safety</vt:lpstr>
      <vt:lpstr>PowerPoint Presentation</vt:lpstr>
      <vt:lpstr>PowerPoint Presentation</vt:lpstr>
      <vt:lpstr>PowerPoint Presentation</vt:lpstr>
      <vt:lpstr>2.3  Meet Ethical Responsibilities </vt:lpstr>
      <vt:lpstr>2.3 Meet Ethical Responsibilities</vt:lpstr>
      <vt:lpstr>PowerPoint Presentation</vt:lpstr>
      <vt:lpstr>PowerPoint Presentation</vt:lpstr>
      <vt:lpstr>PowerPoint Presentation</vt:lpstr>
      <vt:lpstr>2.4 Discuss Potential Ethical Issues with an Appropriate Person</vt:lpstr>
      <vt:lpstr>2.4.1 Ethical Issues and Dilemmas</vt:lpstr>
      <vt:lpstr>PowerPoint Presentation</vt:lpstr>
      <vt:lpstr>2.4.2 Discussing Potential Issues and Dilemmas</vt:lpstr>
      <vt:lpstr>PowerPoint Presentation</vt:lpstr>
      <vt:lpstr>2.4.3 Responding to Ethical Issues and Dilemmas</vt:lpstr>
      <vt:lpstr>PowerPoint Presentation</vt:lpstr>
      <vt:lpstr>PowerPoint Presentation</vt:lpstr>
      <vt:lpstr>2.5  Recognise Personal Values and Attitudes and Ensure Non-Judgemental Practice</vt:lpstr>
      <vt:lpstr>2.5 Recognise Personal Values and Attitudes and Ensure Non-Judgemental Practice</vt:lpstr>
      <vt:lpstr>PowerPoint Presentation</vt:lpstr>
      <vt:lpstr>PowerPoint Presentation</vt:lpstr>
      <vt:lpstr>PowerPoint Presentation</vt:lpstr>
      <vt:lpstr>PowerPoint Presentation</vt:lpstr>
      <vt:lpstr>2.6 Solve Problems About Competing Value Systems</vt:lpstr>
      <vt:lpstr>PowerPoint Presentation</vt:lpstr>
      <vt:lpstr>PowerPoint Presentation</vt:lpstr>
      <vt:lpstr>PowerPoint Presentation</vt:lpstr>
      <vt:lpstr>PowerPoint Presentation</vt:lpstr>
      <vt:lpstr>2.7  Report Unethical Conduct to an Appropriate Person</vt:lpstr>
      <vt:lpstr>2.7 Report Unethical Conduct to an Appropriate Person</vt:lpstr>
      <vt:lpstr>PowerPoint Presentation</vt:lpstr>
      <vt:lpstr>PowerPoint Presentation</vt:lpstr>
      <vt:lpstr>PowerPoint Presentation</vt:lpstr>
      <vt:lpstr>PowerPoint Presentation</vt:lpstr>
      <vt:lpstr>PowerPoint Presentation</vt:lpstr>
      <vt:lpstr>PowerPoint Presentation</vt:lpstr>
      <vt:lpstr>2.8 Resolve Conflicts of Interest</vt:lpstr>
      <vt:lpstr>PowerPoint Presentation</vt:lpstr>
      <vt:lpstr>PowerPoint Presentation</vt:lpstr>
      <vt:lpstr>PowerPoint Presentation</vt:lpstr>
      <vt:lpstr>PowerPoint Presentation</vt:lpstr>
      <vt:lpstr>PowerPoint Presentation</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44</cp:revision>
  <dcterms:created xsi:type="dcterms:W3CDTF">2020-09-30T05:05:23Z</dcterms:created>
  <dcterms:modified xsi:type="dcterms:W3CDTF">2024-02-09T04:08:01Z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Order">
    <vt:r8>94991500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_SourceUrl">
    <vt:lpwstr/>
  </property>
  <property fmtid="{D5CDD505-2E9C-101B-9397-08002B2CF9AE}" pid="8" name="_SharedFileIndex">
    <vt:lpwstr/>
  </property>
  <property fmtid="{D5CDD505-2E9C-101B-9397-08002B2CF9AE}" pid="9" name="TemplateUrl">
    <vt:lpwstr/>
  </property>
  <property fmtid="{D5CDD505-2E9C-101B-9397-08002B2CF9AE}" pid="10" name="ComplianceAssetId">
    <vt:lpwstr/>
  </property>
  <property fmtid="{D5CDD505-2E9C-101B-9397-08002B2CF9AE}" pid="11" name="_ExtendedDescription">
    <vt:lpwstr/>
  </property>
</Properties>
</file>